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258" r:id="rId7"/>
    <p:sldId id="262" r:id="rId8"/>
    <p:sldId id="264" r:id="rId9"/>
    <p:sldId id="263" r:id="rId10"/>
    <p:sldId id="265" r:id="rId11"/>
    <p:sldId id="266" r:id="rId12"/>
    <p:sldId id="267" r:id="rId13"/>
    <p:sldId id="261" r:id="rId14"/>
    <p:sldId id="269" r:id="rId15"/>
    <p:sldId id="270" r:id="rId16"/>
    <p:sldId id="259" r:id="rId17"/>
    <p:sldId id="272" r:id="rId18"/>
    <p:sldId id="277" r:id="rId19"/>
    <p:sldId id="271" r:id="rId20"/>
    <p:sldId id="273" r:id="rId21"/>
    <p:sldId id="274" r:id="rId22"/>
    <p:sldId id="275" r:id="rId23"/>
    <p:sldId id="276" r:id="rId24"/>
    <p:sldId id="278" r:id="rId25"/>
    <p:sldId id="279" r:id="rId26"/>
    <p:sldId id="280" r:id="rId27"/>
    <p:sldId id="283" r:id="rId28"/>
    <p:sldId id="284" r:id="rId29"/>
    <p:sldId id="285" r:id="rId30"/>
    <p:sldId id="286"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D0B0C-DB6D-486C-A2A1-E25F429FFB72}" v="61" dt="2020-03-05T06:28:01.419"/>
    <p1510:client id="{18DE1D7B-23E5-4FC2-93F4-B6378FE76960}" v="1643" dt="2020-03-06T02:00:09.934"/>
    <p1510:client id="{21490C9F-32B8-4841-A65D-2A0FB9EBA60D}" v="39" dt="2020-03-05T06:20:28.334"/>
    <p1510:client id="{2567343C-363B-44CC-9376-3734F35CB7A8}" v="24" dt="2020-03-05T06:51:39.624"/>
    <p1510:client id="{2716AFE3-5DFA-4B0E-A8BB-49C761E99A85}" v="187" dt="2020-03-05T15:59:04.635"/>
    <p1510:client id="{503741CD-943A-4BD7-86A1-8DF126A05DB9}" v="13" dt="2020-03-05T17:05:11.116"/>
    <p1510:client id="{9554A6EA-C56B-4A6D-932A-02A17DB6E0F6}" v="23" dt="2020-03-05T06:33:49.228"/>
    <p1510:client id="{E5216F23-80C5-4513-ACA5-54757F9F7821}" v="2440" dt="2020-03-06T02:52:20.987"/>
    <p1510:client id="{E7FFDDD2-37F6-4289-B88F-86DC9806D8FE}" v="4" dt="2020-03-05T06:32:51.9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Cook" userId="S::atcook68@cityuniversity.edu::73d5eaa4-ddf2-4fb3-8b90-16b542b15518" providerId="AD" clId="Web-{21490C9F-32B8-4841-A65D-2A0FB9EBA60D}"/>
    <pc:docChg chg="modSld">
      <pc:chgData name="Andrew Cook" userId="S::atcook68@cityuniversity.edu::73d5eaa4-ddf2-4fb3-8b90-16b542b15518" providerId="AD" clId="Web-{21490C9F-32B8-4841-A65D-2A0FB9EBA60D}" dt="2020-03-05T06:20:28.334" v="37" actId="20577"/>
      <pc:docMkLst>
        <pc:docMk/>
      </pc:docMkLst>
      <pc:sldChg chg="modSp">
        <pc:chgData name="Andrew Cook" userId="S::atcook68@cityuniversity.edu::73d5eaa4-ddf2-4fb3-8b90-16b542b15518" providerId="AD" clId="Web-{21490C9F-32B8-4841-A65D-2A0FB9EBA60D}" dt="2020-03-05T06:20:24.068" v="35" actId="20577"/>
        <pc:sldMkLst>
          <pc:docMk/>
          <pc:sldMk cId="109857222" sldId="256"/>
        </pc:sldMkLst>
        <pc:spChg chg="mod">
          <ac:chgData name="Andrew Cook" userId="S::atcook68@cityuniversity.edu::73d5eaa4-ddf2-4fb3-8b90-16b542b15518" providerId="AD" clId="Web-{21490C9F-32B8-4841-A65D-2A0FB9EBA60D}" dt="2020-03-05T06:20:03.881" v="20" actId="20577"/>
          <ac:spMkLst>
            <pc:docMk/>
            <pc:sldMk cId="109857222" sldId="256"/>
            <ac:spMk id="2" creationId="{00000000-0000-0000-0000-000000000000}"/>
          </ac:spMkLst>
        </pc:spChg>
        <pc:spChg chg="mod">
          <ac:chgData name="Andrew Cook" userId="S::atcook68@cityuniversity.edu::73d5eaa4-ddf2-4fb3-8b90-16b542b15518" providerId="AD" clId="Web-{21490C9F-32B8-4841-A65D-2A0FB9EBA60D}" dt="2020-03-05T06:20:24.068" v="35" actId="20577"/>
          <ac:spMkLst>
            <pc:docMk/>
            <pc:sldMk cId="109857222" sldId="256"/>
            <ac:spMk id="3" creationId="{00000000-0000-0000-0000-000000000000}"/>
          </ac:spMkLst>
        </pc:spChg>
      </pc:sldChg>
    </pc:docChg>
  </pc:docChgLst>
  <pc:docChgLst>
    <pc:chgData name="Andrew Cook" userId="S::atcook68@cityuniversity.edu::73d5eaa4-ddf2-4fb3-8b90-16b542b15518" providerId="AD" clId="Web-{2716AFE3-5DFA-4B0E-A8BB-49C761E99A85}"/>
    <pc:docChg chg="modSld">
      <pc:chgData name="Andrew Cook" userId="S::atcook68@cityuniversity.edu::73d5eaa4-ddf2-4fb3-8b90-16b542b15518" providerId="AD" clId="Web-{2716AFE3-5DFA-4B0E-A8BB-49C761E99A85}" dt="2020-03-05T15:59:04.635" v="179" actId="1076"/>
      <pc:docMkLst>
        <pc:docMk/>
      </pc:docMkLst>
      <pc:sldChg chg="addSp delSp modSp">
        <pc:chgData name="Andrew Cook" userId="S::atcook68@cityuniversity.edu::73d5eaa4-ddf2-4fb3-8b90-16b542b15518" providerId="AD" clId="Web-{2716AFE3-5DFA-4B0E-A8BB-49C761E99A85}" dt="2020-03-05T15:49:15.846" v="175"/>
        <pc:sldMkLst>
          <pc:docMk/>
          <pc:sldMk cId="109857222" sldId="256"/>
        </pc:sldMkLst>
        <pc:spChg chg="add del mod">
          <ac:chgData name="Andrew Cook" userId="S::atcook68@cityuniversity.edu::73d5eaa4-ddf2-4fb3-8b90-16b542b15518" providerId="AD" clId="Web-{2716AFE3-5DFA-4B0E-A8BB-49C761E99A85}" dt="2020-03-05T15:49:15.846" v="175"/>
          <ac:spMkLst>
            <pc:docMk/>
            <pc:sldMk cId="109857222" sldId="256"/>
            <ac:spMk id="4" creationId="{B81C985C-720D-428E-A876-68C55ACB3F8E}"/>
          </ac:spMkLst>
        </pc:spChg>
      </pc:sldChg>
      <pc:sldChg chg="modSp">
        <pc:chgData name="Andrew Cook" userId="S::atcook68@cityuniversity.edu::73d5eaa4-ddf2-4fb3-8b90-16b542b15518" providerId="AD" clId="Web-{2716AFE3-5DFA-4B0E-A8BB-49C761E99A85}" dt="2020-03-05T15:26:49.489" v="93" actId="20577"/>
        <pc:sldMkLst>
          <pc:docMk/>
          <pc:sldMk cId="4092011288" sldId="258"/>
        </pc:sldMkLst>
        <pc:spChg chg="mod">
          <ac:chgData name="Andrew Cook" userId="S::atcook68@cityuniversity.edu::73d5eaa4-ddf2-4fb3-8b90-16b542b15518" providerId="AD" clId="Web-{2716AFE3-5DFA-4B0E-A8BB-49C761E99A85}" dt="2020-03-05T15:26:49.489" v="93" actId="20577"/>
          <ac:spMkLst>
            <pc:docMk/>
            <pc:sldMk cId="4092011288" sldId="258"/>
            <ac:spMk id="2" creationId="{054853C7-0CE8-47B4-AA31-A5AEAFD2A8C9}"/>
          </ac:spMkLst>
        </pc:spChg>
      </pc:sldChg>
      <pc:sldChg chg="addSp delSp modSp">
        <pc:chgData name="Andrew Cook" userId="S::atcook68@cityuniversity.edu::73d5eaa4-ddf2-4fb3-8b90-16b542b15518" providerId="AD" clId="Web-{2716AFE3-5DFA-4B0E-A8BB-49C761E99A85}" dt="2020-03-05T15:59:04.635" v="179" actId="1076"/>
        <pc:sldMkLst>
          <pc:docMk/>
          <pc:sldMk cId="43850855" sldId="259"/>
        </pc:sldMkLst>
        <pc:spChg chg="mod">
          <ac:chgData name="Andrew Cook" userId="S::atcook68@cityuniversity.edu::73d5eaa4-ddf2-4fb3-8b90-16b542b15518" providerId="AD" clId="Web-{2716AFE3-5DFA-4B0E-A8BB-49C761E99A85}" dt="2020-03-05T15:26:11.052" v="72" actId="20577"/>
          <ac:spMkLst>
            <pc:docMk/>
            <pc:sldMk cId="43850855" sldId="259"/>
            <ac:spMk id="2" creationId="{58C070FD-3E63-4B80-8BE7-47D561174E79}"/>
          </ac:spMkLst>
        </pc:spChg>
        <pc:spChg chg="mod">
          <ac:chgData name="Andrew Cook" userId="S::atcook68@cityuniversity.edu::73d5eaa4-ddf2-4fb3-8b90-16b542b15518" providerId="AD" clId="Web-{2716AFE3-5DFA-4B0E-A8BB-49C761E99A85}" dt="2020-03-05T15:36:36.419" v="138" actId="20577"/>
          <ac:spMkLst>
            <pc:docMk/>
            <pc:sldMk cId="43850855" sldId="259"/>
            <ac:spMk id="3" creationId="{805AB90C-AE6F-4893-873A-D714E8A565E7}"/>
          </ac:spMkLst>
        </pc:spChg>
        <pc:spChg chg="mod">
          <ac:chgData name="Andrew Cook" userId="S::atcook68@cityuniversity.edu::73d5eaa4-ddf2-4fb3-8b90-16b542b15518" providerId="AD" clId="Web-{2716AFE3-5DFA-4B0E-A8BB-49C761E99A85}" dt="2020-03-05T15:48:18.206" v="142" actId="20577"/>
          <ac:spMkLst>
            <pc:docMk/>
            <pc:sldMk cId="43850855" sldId="259"/>
            <ac:spMk id="4" creationId="{9B5C51CF-1812-4F01-9D2E-439B9B31F81C}"/>
          </ac:spMkLst>
        </pc:spChg>
        <pc:spChg chg="add mod">
          <ac:chgData name="Andrew Cook" userId="S::atcook68@cityuniversity.edu::73d5eaa4-ddf2-4fb3-8b90-16b542b15518" providerId="AD" clId="Web-{2716AFE3-5DFA-4B0E-A8BB-49C761E99A85}" dt="2020-03-05T15:32:24.125" v="128" actId="20577"/>
          <ac:spMkLst>
            <pc:docMk/>
            <pc:sldMk cId="43850855" sldId="259"/>
            <ac:spMk id="5" creationId="{5A188D32-F687-43DA-AB9A-BD8432422AB5}"/>
          </ac:spMkLst>
        </pc:spChg>
        <pc:spChg chg="add del">
          <ac:chgData name="Andrew Cook" userId="S::atcook68@cityuniversity.edu::73d5eaa4-ddf2-4fb3-8b90-16b542b15518" providerId="AD" clId="Web-{2716AFE3-5DFA-4B0E-A8BB-49C761E99A85}" dt="2020-03-05T15:24:50.178" v="65"/>
          <ac:spMkLst>
            <pc:docMk/>
            <pc:sldMk cId="43850855" sldId="259"/>
            <ac:spMk id="6" creationId="{90A2B36B-511A-4263-8058-B96282BE8DF1}"/>
          </ac:spMkLst>
        </pc:spChg>
        <pc:spChg chg="add del">
          <ac:chgData name="Andrew Cook" userId="S::atcook68@cityuniversity.edu::73d5eaa4-ddf2-4fb3-8b90-16b542b15518" providerId="AD" clId="Web-{2716AFE3-5DFA-4B0E-A8BB-49C761E99A85}" dt="2020-03-05T15:24:40.897" v="58"/>
          <ac:spMkLst>
            <pc:docMk/>
            <pc:sldMk cId="43850855" sldId="259"/>
            <ac:spMk id="7" creationId="{ACF08763-7E84-463A-B99D-5E0B4C52A42C}"/>
          </ac:spMkLst>
        </pc:spChg>
        <pc:spChg chg="add del mod">
          <ac:chgData name="Andrew Cook" userId="S::atcook68@cityuniversity.edu::73d5eaa4-ddf2-4fb3-8b90-16b542b15518" providerId="AD" clId="Web-{2716AFE3-5DFA-4B0E-A8BB-49C761E99A85}" dt="2020-03-05T15:24:51.787" v="66"/>
          <ac:spMkLst>
            <pc:docMk/>
            <pc:sldMk cId="43850855" sldId="259"/>
            <ac:spMk id="8" creationId="{6DDDE300-43A7-48FE-AAB3-7E622C8C11F1}"/>
          </ac:spMkLst>
        </pc:spChg>
        <pc:spChg chg="add del mod">
          <ac:chgData name="Andrew Cook" userId="S::atcook68@cityuniversity.edu::73d5eaa4-ddf2-4fb3-8b90-16b542b15518" providerId="AD" clId="Web-{2716AFE3-5DFA-4B0E-A8BB-49C761E99A85}" dt="2020-03-05T15:24:44.412" v="61"/>
          <ac:spMkLst>
            <pc:docMk/>
            <pc:sldMk cId="43850855" sldId="259"/>
            <ac:spMk id="9" creationId="{84D61336-7C79-41A8-A317-98A5B23692D4}"/>
          </ac:spMkLst>
        </pc:spChg>
        <pc:picChg chg="add mod">
          <ac:chgData name="Andrew Cook" userId="S::atcook68@cityuniversity.edu::73d5eaa4-ddf2-4fb3-8b90-16b542b15518" providerId="AD" clId="Web-{2716AFE3-5DFA-4B0E-A8BB-49C761E99A85}" dt="2020-03-05T15:59:04.635" v="179" actId="1076"/>
          <ac:picMkLst>
            <pc:docMk/>
            <pc:sldMk cId="43850855" sldId="259"/>
            <ac:picMk id="10" creationId="{F31351BD-5C2F-4DB4-ADC9-6690E5CD93FF}"/>
          </ac:picMkLst>
        </pc:picChg>
      </pc:sldChg>
      <pc:sldChg chg="delSp modSp">
        <pc:chgData name="Andrew Cook" userId="S::atcook68@cityuniversity.edu::73d5eaa4-ddf2-4fb3-8b90-16b542b15518" providerId="AD" clId="Web-{2716AFE3-5DFA-4B0E-A8BB-49C761E99A85}" dt="2020-03-05T15:23:03.710" v="44" actId="14100"/>
        <pc:sldMkLst>
          <pc:docMk/>
          <pc:sldMk cId="3421324991" sldId="260"/>
        </pc:sldMkLst>
        <pc:spChg chg="mod">
          <ac:chgData name="Andrew Cook" userId="S::atcook68@cityuniversity.edu::73d5eaa4-ddf2-4fb3-8b90-16b542b15518" providerId="AD" clId="Web-{2716AFE3-5DFA-4B0E-A8BB-49C761E99A85}" dt="2020-03-05T15:22:39.273" v="35" actId="20577"/>
          <ac:spMkLst>
            <pc:docMk/>
            <pc:sldMk cId="3421324991" sldId="260"/>
            <ac:spMk id="2" creationId="{C1661DC5-8FD9-4CFA-AA37-E3A4EFC4C4D9}"/>
          </ac:spMkLst>
        </pc:spChg>
        <pc:spChg chg="mod">
          <ac:chgData name="Andrew Cook" userId="S::atcook68@cityuniversity.edu::73d5eaa4-ddf2-4fb3-8b90-16b542b15518" providerId="AD" clId="Web-{2716AFE3-5DFA-4B0E-A8BB-49C761E99A85}" dt="2020-03-05T15:23:03.710" v="44" actId="14100"/>
          <ac:spMkLst>
            <pc:docMk/>
            <pc:sldMk cId="3421324991" sldId="260"/>
            <ac:spMk id="3" creationId="{86F1900D-DCE4-4109-AB12-26C8A22FC7FD}"/>
          </ac:spMkLst>
        </pc:spChg>
        <pc:spChg chg="del">
          <ac:chgData name="Andrew Cook" userId="S::atcook68@cityuniversity.edu::73d5eaa4-ddf2-4fb3-8b90-16b542b15518" providerId="AD" clId="Web-{2716AFE3-5DFA-4B0E-A8BB-49C761E99A85}" dt="2020-03-05T15:22:59.179" v="43"/>
          <ac:spMkLst>
            <pc:docMk/>
            <pc:sldMk cId="3421324991" sldId="260"/>
            <ac:spMk id="4" creationId="{CBA80FCD-575A-43EF-B8DB-3F21C92A2BAC}"/>
          </ac:spMkLst>
        </pc:spChg>
      </pc:sldChg>
    </pc:docChg>
  </pc:docChgLst>
  <pc:docChgLst>
    <pc:chgData name="Anil Erturk" userId="S::erturkanil@cityuniversity.edu::80c281f7-134a-4087-bac3-a00369bd339e" providerId="AD" clId="Web-{9554A6EA-C56B-4A6D-932A-02A17DB6E0F6}"/>
    <pc:docChg chg="modSld">
      <pc:chgData name="Anil Erturk" userId="S::erturkanil@cityuniversity.edu::80c281f7-134a-4087-bac3-a00369bd339e" providerId="AD" clId="Web-{9554A6EA-C56B-4A6D-932A-02A17DB6E0F6}" dt="2020-03-05T06:33:48.447" v="20" actId="20577"/>
      <pc:docMkLst>
        <pc:docMk/>
      </pc:docMkLst>
      <pc:sldChg chg="modSp">
        <pc:chgData name="Anil Erturk" userId="S::erturkanil@cityuniversity.edu::80c281f7-134a-4087-bac3-a00369bd339e" providerId="AD" clId="Web-{9554A6EA-C56B-4A6D-932A-02A17DB6E0F6}" dt="2020-03-05T06:33:48.447" v="19" actId="20577"/>
        <pc:sldMkLst>
          <pc:docMk/>
          <pc:sldMk cId="109857222" sldId="256"/>
        </pc:sldMkLst>
        <pc:spChg chg="mod">
          <ac:chgData name="Anil Erturk" userId="S::erturkanil@cityuniversity.edu::80c281f7-134a-4087-bac3-a00369bd339e" providerId="AD" clId="Web-{9554A6EA-C56B-4A6D-932A-02A17DB6E0F6}" dt="2020-03-05T06:33:48.447" v="19" actId="20577"/>
          <ac:spMkLst>
            <pc:docMk/>
            <pc:sldMk cId="109857222" sldId="256"/>
            <ac:spMk id="8" creationId="{BB5ABD4A-6650-4721-A2B9-C00396F64F6D}"/>
          </ac:spMkLst>
        </pc:spChg>
      </pc:sldChg>
    </pc:docChg>
  </pc:docChgLst>
  <pc:docChgLst>
    <pc:chgData name="Anil Erturk" userId="S::erturkanil@cityuniversity.edu::80c281f7-134a-4087-bac3-a00369bd339e" providerId="AD" clId="Web-{E5216F23-80C5-4513-ACA5-54757F9F7821}"/>
    <pc:docChg chg="addSld delSld modSld sldOrd">
      <pc:chgData name="Anil Erturk" userId="S::erturkanil@cityuniversity.edu::80c281f7-134a-4087-bac3-a00369bd339e" providerId="AD" clId="Web-{E5216F23-80C5-4513-ACA5-54757F9F7821}" dt="2020-03-06T02:52:20.987" v="2414" actId="1076"/>
      <pc:docMkLst>
        <pc:docMk/>
      </pc:docMkLst>
      <pc:sldChg chg="addSp delSp modSp mod setBg">
        <pc:chgData name="Anil Erturk" userId="S::erturkanil@cityuniversity.edu::80c281f7-134a-4087-bac3-a00369bd339e" providerId="AD" clId="Web-{E5216F23-80C5-4513-ACA5-54757F9F7821}" dt="2020-03-06T00:46:11.378" v="1202" actId="20577"/>
        <pc:sldMkLst>
          <pc:docMk/>
          <pc:sldMk cId="413798118" sldId="257"/>
        </pc:sldMkLst>
        <pc:spChg chg="mod">
          <ac:chgData name="Anil Erturk" userId="S::erturkanil@cityuniversity.edu::80c281f7-134a-4087-bac3-a00369bd339e" providerId="AD" clId="Web-{E5216F23-80C5-4513-ACA5-54757F9F7821}" dt="2020-03-06T00:10:24.599" v="198" actId="1076"/>
          <ac:spMkLst>
            <pc:docMk/>
            <pc:sldMk cId="413798118" sldId="257"/>
            <ac:spMk id="2" creationId="{9C3F3CE7-2BFB-40EC-9163-97424F9D95CC}"/>
          </ac:spMkLst>
        </pc:spChg>
        <pc:spChg chg="mod">
          <ac:chgData name="Anil Erturk" userId="S::erturkanil@cityuniversity.edu::80c281f7-134a-4087-bac3-a00369bd339e" providerId="AD" clId="Web-{E5216F23-80C5-4513-ACA5-54757F9F7821}" dt="2020-03-06T00:46:11.378" v="1202" actId="20577"/>
          <ac:spMkLst>
            <pc:docMk/>
            <pc:sldMk cId="413798118" sldId="257"/>
            <ac:spMk id="3" creationId="{91BEC9AA-A16B-4F11-A2BD-9A1BF2E7988F}"/>
          </ac:spMkLst>
        </pc:spChg>
        <pc:spChg chg="del">
          <ac:chgData name="Anil Erturk" userId="S::erturkanil@cityuniversity.edu::80c281f7-134a-4087-bac3-a00369bd339e" providerId="AD" clId="Web-{E5216F23-80C5-4513-ACA5-54757F9F7821}" dt="2020-03-06T00:09:52.678" v="195"/>
          <ac:spMkLst>
            <pc:docMk/>
            <pc:sldMk cId="413798118" sldId="257"/>
            <ac:spMk id="4" creationId="{49AC65CF-A694-4B3C-B308-CE3607C1C92A}"/>
          </ac:spMkLst>
        </pc:spChg>
        <pc:spChg chg="add">
          <ac:chgData name="Anil Erturk" userId="S::erturkanil@cityuniversity.edu::80c281f7-134a-4087-bac3-a00369bd339e" providerId="AD" clId="Web-{E5216F23-80C5-4513-ACA5-54757F9F7821}" dt="2020-03-06T00:10:03.896" v="196"/>
          <ac:spMkLst>
            <pc:docMk/>
            <pc:sldMk cId="413798118" sldId="257"/>
            <ac:spMk id="14" creationId="{8DA14841-53A4-4935-BE65-C8373B8A6D06}"/>
          </ac:spMkLst>
        </pc:spChg>
        <pc:spChg chg="add">
          <ac:chgData name="Anil Erturk" userId="S::erturkanil@cityuniversity.edu::80c281f7-134a-4087-bac3-a00369bd339e" providerId="AD" clId="Web-{E5216F23-80C5-4513-ACA5-54757F9F7821}" dt="2020-03-06T00:10:03.896" v="196"/>
          <ac:spMkLst>
            <pc:docMk/>
            <pc:sldMk cId="413798118" sldId="257"/>
            <ac:spMk id="16" creationId="{9877C2CF-B2DD-41C8-8B5E-152673376B41}"/>
          </ac:spMkLst>
        </pc:spChg>
        <pc:spChg chg="add">
          <ac:chgData name="Anil Erturk" userId="S::erturkanil@cityuniversity.edu::80c281f7-134a-4087-bac3-a00369bd339e" providerId="AD" clId="Web-{E5216F23-80C5-4513-ACA5-54757F9F7821}" dt="2020-03-06T00:10:03.896" v="196"/>
          <ac:spMkLst>
            <pc:docMk/>
            <pc:sldMk cId="413798118" sldId="257"/>
            <ac:spMk id="18" creationId="{24923D72-7E69-464B-94C5-B2530008D094}"/>
          </ac:spMkLst>
        </pc:spChg>
        <pc:spChg chg="add">
          <ac:chgData name="Anil Erturk" userId="S::erturkanil@cityuniversity.edu::80c281f7-134a-4087-bac3-a00369bd339e" providerId="AD" clId="Web-{E5216F23-80C5-4513-ACA5-54757F9F7821}" dt="2020-03-06T00:10:03.896" v="196"/>
          <ac:spMkLst>
            <pc:docMk/>
            <pc:sldMk cId="413798118" sldId="257"/>
            <ac:spMk id="20" creationId="{A00CCC86-7A88-4DFF-A0D0-6604606A2AEA}"/>
          </ac:spMkLst>
        </pc:spChg>
        <pc:spChg chg="add">
          <ac:chgData name="Anil Erturk" userId="S::erturkanil@cityuniversity.edu::80c281f7-134a-4087-bac3-a00369bd339e" providerId="AD" clId="Web-{E5216F23-80C5-4513-ACA5-54757F9F7821}" dt="2020-03-06T00:10:03.896" v="196"/>
          <ac:spMkLst>
            <pc:docMk/>
            <pc:sldMk cId="413798118" sldId="257"/>
            <ac:spMk id="22" creationId="{E1F8ABFD-155B-4386-AE33-6E13057CFCF3}"/>
          </ac:spMkLst>
        </pc:spChg>
        <pc:spChg chg="add">
          <ac:chgData name="Anil Erturk" userId="S::erturkanil@cityuniversity.edu::80c281f7-134a-4087-bac3-a00369bd339e" providerId="AD" clId="Web-{E5216F23-80C5-4513-ACA5-54757F9F7821}" dt="2020-03-06T00:10:03.896" v="196"/>
          <ac:spMkLst>
            <pc:docMk/>
            <pc:sldMk cId="413798118" sldId="257"/>
            <ac:spMk id="24" creationId="{40C8693A-B687-4F5E-B86B-B4F11D52347E}"/>
          </ac:spMkLst>
        </pc:spChg>
        <pc:spChg chg="add">
          <ac:chgData name="Anil Erturk" userId="S::erturkanil@cityuniversity.edu::80c281f7-134a-4087-bac3-a00369bd339e" providerId="AD" clId="Web-{E5216F23-80C5-4513-ACA5-54757F9F7821}" dt="2020-03-06T00:10:03.896" v="196"/>
          <ac:spMkLst>
            <pc:docMk/>
            <pc:sldMk cId="413798118" sldId="257"/>
            <ac:spMk id="30" creationId="{E7B58214-716F-43B8-8272-85CE2B9AB0B5}"/>
          </ac:spMkLst>
        </pc:spChg>
        <pc:spChg chg="add">
          <ac:chgData name="Anil Erturk" userId="S::erturkanil@cityuniversity.edu::80c281f7-134a-4087-bac3-a00369bd339e" providerId="AD" clId="Web-{E5216F23-80C5-4513-ACA5-54757F9F7821}" dt="2020-03-06T00:10:03.896" v="196"/>
          <ac:spMkLst>
            <pc:docMk/>
            <pc:sldMk cId="413798118" sldId="257"/>
            <ac:spMk id="32" creationId="{2A5C070E-7DB1-4147-B6A8-D14B9C40E159}"/>
          </ac:spMkLst>
        </pc:spChg>
        <pc:spChg chg="add">
          <ac:chgData name="Anil Erturk" userId="S::erturkanil@cityuniversity.edu::80c281f7-134a-4087-bac3-a00369bd339e" providerId="AD" clId="Web-{E5216F23-80C5-4513-ACA5-54757F9F7821}" dt="2020-03-06T00:10:03.896" v="196"/>
          <ac:spMkLst>
            <pc:docMk/>
            <pc:sldMk cId="413798118" sldId="257"/>
            <ac:spMk id="34" creationId="{A31070C9-36CD-4B65-8159-324995821FB9}"/>
          </ac:spMkLst>
        </pc:spChg>
        <pc:spChg chg="add">
          <ac:chgData name="Anil Erturk" userId="S::erturkanil@cityuniversity.edu::80c281f7-134a-4087-bac3-a00369bd339e" providerId="AD" clId="Web-{E5216F23-80C5-4513-ACA5-54757F9F7821}" dt="2020-03-06T00:10:03.896" v="196"/>
          <ac:spMkLst>
            <pc:docMk/>
            <pc:sldMk cId="413798118" sldId="257"/>
            <ac:spMk id="36" creationId="{89C35FB2-5194-4BE0-92D0-464E2B7116C7}"/>
          </ac:spMkLst>
        </pc:spChg>
        <pc:picChg chg="add mod ord">
          <ac:chgData name="Anil Erturk" userId="S::erturkanil@cityuniversity.edu::80c281f7-134a-4087-bac3-a00369bd339e" providerId="AD" clId="Web-{E5216F23-80C5-4513-ACA5-54757F9F7821}" dt="2020-03-06T00:10:36.771" v="201" actId="1076"/>
          <ac:picMkLst>
            <pc:docMk/>
            <pc:sldMk cId="413798118" sldId="257"/>
            <ac:picMk id="5" creationId="{E71126A4-D08C-447A-BECE-024AB316BD4C}"/>
          </ac:picMkLst>
        </pc:picChg>
        <pc:picChg chg="add">
          <ac:chgData name="Anil Erturk" userId="S::erturkanil@cityuniversity.edu::80c281f7-134a-4087-bac3-a00369bd339e" providerId="AD" clId="Web-{E5216F23-80C5-4513-ACA5-54757F9F7821}" dt="2020-03-06T00:10:03.896" v="196"/>
          <ac:picMkLst>
            <pc:docMk/>
            <pc:sldMk cId="413798118" sldId="257"/>
            <ac:picMk id="10" creationId="{2FA3880A-8D8F-466C-A4A1-F07BCDD3719C}"/>
          </ac:picMkLst>
        </pc:picChg>
        <pc:picChg chg="add">
          <ac:chgData name="Anil Erturk" userId="S::erturkanil@cityuniversity.edu::80c281f7-134a-4087-bac3-a00369bd339e" providerId="AD" clId="Web-{E5216F23-80C5-4513-ACA5-54757F9F7821}" dt="2020-03-06T00:10:03.896" v="196"/>
          <ac:picMkLst>
            <pc:docMk/>
            <pc:sldMk cId="413798118" sldId="257"/>
            <ac:picMk id="12" creationId="{3C0A64CB-20A1-4508-B568-284EB04F78EE}"/>
          </ac:picMkLst>
        </pc:picChg>
        <pc:picChg chg="add">
          <ac:chgData name="Anil Erturk" userId="S::erturkanil@cityuniversity.edu::80c281f7-134a-4087-bac3-a00369bd339e" providerId="AD" clId="Web-{E5216F23-80C5-4513-ACA5-54757F9F7821}" dt="2020-03-06T00:10:03.896" v="196"/>
          <ac:picMkLst>
            <pc:docMk/>
            <pc:sldMk cId="413798118" sldId="257"/>
            <ac:picMk id="26" creationId="{D51084F9-D042-49BE-9E1A-43E583B98FCC}"/>
          </ac:picMkLst>
        </pc:picChg>
        <pc:picChg chg="add">
          <ac:chgData name="Anil Erturk" userId="S::erturkanil@cityuniversity.edu::80c281f7-134a-4087-bac3-a00369bd339e" providerId="AD" clId="Web-{E5216F23-80C5-4513-ACA5-54757F9F7821}" dt="2020-03-06T00:10:03.896" v="196"/>
          <ac:picMkLst>
            <pc:docMk/>
            <pc:sldMk cId="413798118" sldId="257"/>
            <ac:picMk id="28" creationId="{EE65CA45-264D-4FD3-9249-3CB04EC97E80}"/>
          </ac:picMkLst>
        </pc:picChg>
      </pc:sldChg>
      <pc:sldChg chg="addSp delSp modSp mod setBg">
        <pc:chgData name="Anil Erturk" userId="S::erturkanil@cityuniversity.edu::80c281f7-134a-4087-bac3-a00369bd339e" providerId="AD" clId="Web-{E5216F23-80C5-4513-ACA5-54757F9F7821}" dt="2020-03-06T00:13:04.473" v="243"/>
        <pc:sldMkLst>
          <pc:docMk/>
          <pc:sldMk cId="4092011288" sldId="258"/>
        </pc:sldMkLst>
        <pc:spChg chg="mod">
          <ac:chgData name="Anil Erturk" userId="S::erturkanil@cityuniversity.edu::80c281f7-134a-4087-bac3-a00369bd339e" providerId="AD" clId="Web-{E5216F23-80C5-4513-ACA5-54757F9F7821}" dt="2020-03-06T00:13:04.473" v="243"/>
          <ac:spMkLst>
            <pc:docMk/>
            <pc:sldMk cId="4092011288" sldId="258"/>
            <ac:spMk id="2" creationId="{054853C7-0CE8-47B4-AA31-A5AEAFD2A8C9}"/>
          </ac:spMkLst>
        </pc:spChg>
        <pc:spChg chg="mod">
          <ac:chgData name="Anil Erturk" userId="S::erturkanil@cityuniversity.edu::80c281f7-134a-4087-bac3-a00369bd339e" providerId="AD" clId="Web-{E5216F23-80C5-4513-ACA5-54757F9F7821}" dt="2020-03-06T00:13:04.473" v="243"/>
          <ac:spMkLst>
            <pc:docMk/>
            <pc:sldMk cId="4092011288" sldId="258"/>
            <ac:spMk id="3" creationId="{01125844-DAC2-4343-8830-FB13EE6FF5A1}"/>
          </ac:spMkLst>
        </pc:spChg>
        <pc:spChg chg="del mod">
          <ac:chgData name="Anil Erturk" userId="S::erturkanil@cityuniversity.edu::80c281f7-134a-4087-bac3-a00369bd339e" providerId="AD" clId="Web-{E5216F23-80C5-4513-ACA5-54757F9F7821}" dt="2020-03-06T00:12:56.770" v="242"/>
          <ac:spMkLst>
            <pc:docMk/>
            <pc:sldMk cId="4092011288" sldId="258"/>
            <ac:spMk id="4" creationId="{CEA49B3B-0FF5-4315-8B50-69809DD6DF7B}"/>
          </ac:spMkLst>
        </pc:spChg>
        <pc:spChg chg="add">
          <ac:chgData name="Anil Erturk" userId="S::erturkanil@cityuniversity.edu::80c281f7-134a-4087-bac3-a00369bd339e" providerId="AD" clId="Web-{E5216F23-80C5-4513-ACA5-54757F9F7821}" dt="2020-03-06T00:13:04.473" v="243"/>
          <ac:spMkLst>
            <pc:docMk/>
            <pc:sldMk cId="4092011288" sldId="258"/>
            <ac:spMk id="14" creationId="{4C790028-99AE-4AE4-8269-9913E2D50625}"/>
          </ac:spMkLst>
        </pc:spChg>
        <pc:spChg chg="add">
          <ac:chgData name="Anil Erturk" userId="S::erturkanil@cityuniversity.edu::80c281f7-134a-4087-bac3-a00369bd339e" providerId="AD" clId="Web-{E5216F23-80C5-4513-ACA5-54757F9F7821}" dt="2020-03-06T00:13:04.473" v="243"/>
          <ac:spMkLst>
            <pc:docMk/>
            <pc:sldMk cId="4092011288" sldId="258"/>
            <ac:spMk id="16" creationId="{06936A2A-FE08-4EE0-A409-3EF3FA2448DE}"/>
          </ac:spMkLst>
        </pc:spChg>
        <pc:spChg chg="add">
          <ac:chgData name="Anil Erturk" userId="S::erturkanil@cityuniversity.edu::80c281f7-134a-4087-bac3-a00369bd339e" providerId="AD" clId="Web-{E5216F23-80C5-4513-ACA5-54757F9F7821}" dt="2020-03-06T00:13:04.473" v="243"/>
          <ac:spMkLst>
            <pc:docMk/>
            <pc:sldMk cId="4092011288" sldId="258"/>
            <ac:spMk id="18" creationId="{E1F0989E-BFBB-43E4-927B-2C51C7AE261D}"/>
          </ac:spMkLst>
        </pc:spChg>
        <pc:spChg chg="add">
          <ac:chgData name="Anil Erturk" userId="S::erturkanil@cityuniversity.edu::80c281f7-134a-4087-bac3-a00369bd339e" providerId="AD" clId="Web-{E5216F23-80C5-4513-ACA5-54757F9F7821}" dt="2020-03-06T00:13:04.473" v="243"/>
          <ac:spMkLst>
            <pc:docMk/>
            <pc:sldMk cId="4092011288" sldId="258"/>
            <ac:spMk id="20" creationId="{8ACA2469-91AA-459B-A5DD-8FFC0F70E05C}"/>
          </ac:spMkLst>
        </pc:spChg>
        <pc:spChg chg="add">
          <ac:chgData name="Anil Erturk" userId="S::erturkanil@cityuniversity.edu::80c281f7-134a-4087-bac3-a00369bd339e" providerId="AD" clId="Web-{E5216F23-80C5-4513-ACA5-54757F9F7821}" dt="2020-03-06T00:13:04.473" v="243"/>
          <ac:spMkLst>
            <pc:docMk/>
            <pc:sldMk cId="4092011288" sldId="258"/>
            <ac:spMk id="22" creationId="{97860FD2-CA19-4064-AA6F-68050C3D2011}"/>
          </ac:spMkLst>
        </pc:spChg>
        <pc:spChg chg="add">
          <ac:chgData name="Anil Erturk" userId="S::erturkanil@cityuniversity.edu::80c281f7-134a-4087-bac3-a00369bd339e" providerId="AD" clId="Web-{E5216F23-80C5-4513-ACA5-54757F9F7821}" dt="2020-03-06T00:13:04.473" v="243"/>
          <ac:spMkLst>
            <pc:docMk/>
            <pc:sldMk cId="4092011288" sldId="258"/>
            <ac:spMk id="24" creationId="{624A1565-B7E1-4C59-84A2-5831F11608D7}"/>
          </ac:spMkLst>
        </pc:spChg>
        <pc:spChg chg="add">
          <ac:chgData name="Anil Erturk" userId="S::erturkanil@cityuniversity.edu::80c281f7-134a-4087-bac3-a00369bd339e" providerId="AD" clId="Web-{E5216F23-80C5-4513-ACA5-54757F9F7821}" dt="2020-03-06T00:13:04.473" v="243"/>
          <ac:spMkLst>
            <pc:docMk/>
            <pc:sldMk cId="4092011288" sldId="258"/>
            <ac:spMk id="30" creationId="{EE04A24D-ECF7-4024-BAC2-981BA69CF65C}"/>
          </ac:spMkLst>
        </pc:spChg>
        <pc:spChg chg="add">
          <ac:chgData name="Anil Erturk" userId="S::erturkanil@cityuniversity.edu::80c281f7-134a-4087-bac3-a00369bd339e" providerId="AD" clId="Web-{E5216F23-80C5-4513-ACA5-54757F9F7821}" dt="2020-03-06T00:13:04.473" v="243"/>
          <ac:spMkLst>
            <pc:docMk/>
            <pc:sldMk cId="4092011288" sldId="258"/>
            <ac:spMk id="32" creationId="{F1C3D135-9831-45A9-8FBE-2A2548C87BCE}"/>
          </ac:spMkLst>
        </pc:spChg>
        <pc:spChg chg="add">
          <ac:chgData name="Anil Erturk" userId="S::erturkanil@cityuniversity.edu::80c281f7-134a-4087-bac3-a00369bd339e" providerId="AD" clId="Web-{E5216F23-80C5-4513-ACA5-54757F9F7821}" dt="2020-03-06T00:13:04.473" v="243"/>
          <ac:spMkLst>
            <pc:docMk/>
            <pc:sldMk cId="4092011288" sldId="258"/>
            <ac:spMk id="34" creationId="{F8375ABF-52E0-4C78-B2CF-0A949D7D887E}"/>
          </ac:spMkLst>
        </pc:spChg>
        <pc:spChg chg="add">
          <ac:chgData name="Anil Erturk" userId="S::erturkanil@cityuniversity.edu::80c281f7-134a-4087-bac3-a00369bd339e" providerId="AD" clId="Web-{E5216F23-80C5-4513-ACA5-54757F9F7821}" dt="2020-03-06T00:13:04.473" v="243"/>
          <ac:spMkLst>
            <pc:docMk/>
            <pc:sldMk cId="4092011288" sldId="258"/>
            <ac:spMk id="36" creationId="{34BB1BDF-EAFF-49B6-ABF3-7F9B3201C989}"/>
          </ac:spMkLst>
        </pc:spChg>
        <pc:picChg chg="add mod ord">
          <ac:chgData name="Anil Erturk" userId="S::erturkanil@cityuniversity.edu::80c281f7-134a-4087-bac3-a00369bd339e" providerId="AD" clId="Web-{E5216F23-80C5-4513-ACA5-54757F9F7821}" dt="2020-03-06T00:13:04.473" v="243"/>
          <ac:picMkLst>
            <pc:docMk/>
            <pc:sldMk cId="4092011288" sldId="258"/>
            <ac:picMk id="5" creationId="{C649B235-BD3F-4C89-BD63-D463864C8671}"/>
          </ac:picMkLst>
        </pc:picChg>
        <pc:picChg chg="add">
          <ac:chgData name="Anil Erturk" userId="S::erturkanil@cityuniversity.edu::80c281f7-134a-4087-bac3-a00369bd339e" providerId="AD" clId="Web-{E5216F23-80C5-4513-ACA5-54757F9F7821}" dt="2020-03-06T00:13:04.473" v="243"/>
          <ac:picMkLst>
            <pc:docMk/>
            <pc:sldMk cId="4092011288" sldId="258"/>
            <ac:picMk id="10" creationId="{01AF5FBB-9FDC-4D75-9DD6-DAF01ED197A0}"/>
          </ac:picMkLst>
        </pc:picChg>
        <pc:picChg chg="add">
          <ac:chgData name="Anil Erturk" userId="S::erturkanil@cityuniversity.edu::80c281f7-134a-4087-bac3-a00369bd339e" providerId="AD" clId="Web-{E5216F23-80C5-4513-ACA5-54757F9F7821}" dt="2020-03-06T00:13:04.473" v="243"/>
          <ac:picMkLst>
            <pc:docMk/>
            <pc:sldMk cId="4092011288" sldId="258"/>
            <ac:picMk id="12" creationId="{933BBBE6-F4CF-483E-BA74-B51421B4D93F}"/>
          </ac:picMkLst>
        </pc:picChg>
        <pc:picChg chg="add">
          <ac:chgData name="Anil Erturk" userId="S::erturkanil@cityuniversity.edu::80c281f7-134a-4087-bac3-a00369bd339e" providerId="AD" clId="Web-{E5216F23-80C5-4513-ACA5-54757F9F7821}" dt="2020-03-06T00:13:04.473" v="243"/>
          <ac:picMkLst>
            <pc:docMk/>
            <pc:sldMk cId="4092011288" sldId="258"/>
            <ac:picMk id="26" creationId="{3B8B134C-47B2-49B8-B810-2931B20EA760}"/>
          </ac:picMkLst>
        </pc:picChg>
        <pc:picChg chg="add">
          <ac:chgData name="Anil Erturk" userId="S::erturkanil@cityuniversity.edu::80c281f7-134a-4087-bac3-a00369bd339e" providerId="AD" clId="Web-{E5216F23-80C5-4513-ACA5-54757F9F7821}" dt="2020-03-06T00:13:04.473" v="243"/>
          <ac:picMkLst>
            <pc:docMk/>
            <pc:sldMk cId="4092011288" sldId="258"/>
            <ac:picMk id="28" creationId="{1550BD34-8417-42DB-BEA7-96B1E4156223}"/>
          </ac:picMkLst>
        </pc:picChg>
      </pc:sldChg>
      <pc:sldChg chg="ord">
        <pc:chgData name="Anil Erturk" userId="S::erturkanil@cityuniversity.edu::80c281f7-134a-4087-bac3-a00369bd339e" providerId="AD" clId="Web-{E5216F23-80C5-4513-ACA5-54757F9F7821}" dt="2020-03-06T00:51:18.141" v="1230"/>
        <pc:sldMkLst>
          <pc:docMk/>
          <pc:sldMk cId="43850855" sldId="259"/>
        </pc:sldMkLst>
      </pc:sldChg>
      <pc:sldChg chg="addSp delSp modSp">
        <pc:chgData name="Anil Erturk" userId="S::erturkanil@cityuniversity.edu::80c281f7-134a-4087-bac3-a00369bd339e" providerId="AD" clId="Web-{E5216F23-80C5-4513-ACA5-54757F9F7821}" dt="2020-03-06T02:21:01.674" v="2319" actId="20577"/>
        <pc:sldMkLst>
          <pc:docMk/>
          <pc:sldMk cId="3690886393" sldId="261"/>
        </pc:sldMkLst>
        <pc:spChg chg="mod">
          <ac:chgData name="Anil Erturk" userId="S::erturkanil@cityuniversity.edu::80c281f7-134a-4087-bac3-a00369bd339e" providerId="AD" clId="Web-{E5216F23-80C5-4513-ACA5-54757F9F7821}" dt="2020-03-06T01:02:53.792" v="1656"/>
          <ac:spMkLst>
            <pc:docMk/>
            <pc:sldMk cId="3690886393" sldId="261"/>
            <ac:spMk id="2" creationId="{8D1512D0-AB8B-45B4-8ADE-505764C25AB7}"/>
          </ac:spMkLst>
        </pc:spChg>
        <pc:spChg chg="mod">
          <ac:chgData name="Anil Erturk" userId="S::erturkanil@cityuniversity.edu::80c281f7-134a-4087-bac3-a00369bd339e" providerId="AD" clId="Web-{E5216F23-80C5-4513-ACA5-54757F9F7821}" dt="2020-03-06T02:21:01.674" v="2319" actId="20577"/>
          <ac:spMkLst>
            <pc:docMk/>
            <pc:sldMk cId="3690886393" sldId="261"/>
            <ac:spMk id="3" creationId="{2352F669-6E87-41B8-A5B7-36793748D5BD}"/>
          </ac:spMkLst>
        </pc:spChg>
        <pc:spChg chg="del">
          <ac:chgData name="Anil Erturk" userId="S::erturkanil@cityuniversity.edu::80c281f7-134a-4087-bac3-a00369bd339e" providerId="AD" clId="Web-{E5216F23-80C5-4513-ACA5-54757F9F7821}" dt="2020-03-06T01:02:53.792" v="1656"/>
          <ac:spMkLst>
            <pc:docMk/>
            <pc:sldMk cId="3690886393" sldId="261"/>
            <ac:spMk id="14" creationId="{8DA14841-53A4-4935-BE65-C8373B8A6D06}"/>
          </ac:spMkLst>
        </pc:spChg>
        <pc:spChg chg="del">
          <ac:chgData name="Anil Erturk" userId="S::erturkanil@cityuniversity.edu::80c281f7-134a-4087-bac3-a00369bd339e" providerId="AD" clId="Web-{E5216F23-80C5-4513-ACA5-54757F9F7821}" dt="2020-03-06T01:02:53.792" v="1656"/>
          <ac:spMkLst>
            <pc:docMk/>
            <pc:sldMk cId="3690886393" sldId="261"/>
            <ac:spMk id="16" creationId="{9877C2CF-B2DD-41C8-8B5E-152673376B41}"/>
          </ac:spMkLst>
        </pc:spChg>
        <pc:spChg chg="del">
          <ac:chgData name="Anil Erturk" userId="S::erturkanil@cityuniversity.edu::80c281f7-134a-4087-bac3-a00369bd339e" providerId="AD" clId="Web-{E5216F23-80C5-4513-ACA5-54757F9F7821}" dt="2020-03-06T01:02:53.792" v="1656"/>
          <ac:spMkLst>
            <pc:docMk/>
            <pc:sldMk cId="3690886393" sldId="261"/>
            <ac:spMk id="18" creationId="{24923D72-7E69-464B-94C5-B2530008D094}"/>
          </ac:spMkLst>
        </pc:spChg>
        <pc:spChg chg="del">
          <ac:chgData name="Anil Erturk" userId="S::erturkanil@cityuniversity.edu::80c281f7-134a-4087-bac3-a00369bd339e" providerId="AD" clId="Web-{E5216F23-80C5-4513-ACA5-54757F9F7821}" dt="2020-03-06T01:02:53.792" v="1656"/>
          <ac:spMkLst>
            <pc:docMk/>
            <pc:sldMk cId="3690886393" sldId="261"/>
            <ac:spMk id="20" creationId="{A00CCC86-7A88-4DFF-A0D0-6604606A2AEA}"/>
          </ac:spMkLst>
        </pc:spChg>
        <pc:spChg chg="del">
          <ac:chgData name="Anil Erturk" userId="S::erturkanil@cityuniversity.edu::80c281f7-134a-4087-bac3-a00369bd339e" providerId="AD" clId="Web-{E5216F23-80C5-4513-ACA5-54757F9F7821}" dt="2020-03-06T01:02:53.792" v="1656"/>
          <ac:spMkLst>
            <pc:docMk/>
            <pc:sldMk cId="3690886393" sldId="261"/>
            <ac:spMk id="22" creationId="{E1F8ABFD-155B-4386-AE33-6E13057CFCF3}"/>
          </ac:spMkLst>
        </pc:spChg>
        <pc:spChg chg="del">
          <ac:chgData name="Anil Erturk" userId="S::erturkanil@cityuniversity.edu::80c281f7-134a-4087-bac3-a00369bd339e" providerId="AD" clId="Web-{E5216F23-80C5-4513-ACA5-54757F9F7821}" dt="2020-03-06T01:02:53.792" v="1656"/>
          <ac:spMkLst>
            <pc:docMk/>
            <pc:sldMk cId="3690886393" sldId="261"/>
            <ac:spMk id="24" creationId="{40C8693A-B687-4F5E-B86B-B4F11D52347E}"/>
          </ac:spMkLst>
        </pc:spChg>
        <pc:spChg chg="del">
          <ac:chgData name="Anil Erturk" userId="S::erturkanil@cityuniversity.edu::80c281f7-134a-4087-bac3-a00369bd339e" providerId="AD" clId="Web-{E5216F23-80C5-4513-ACA5-54757F9F7821}" dt="2020-03-06T01:02:53.792" v="1656"/>
          <ac:spMkLst>
            <pc:docMk/>
            <pc:sldMk cId="3690886393" sldId="261"/>
            <ac:spMk id="30" creationId="{E7B58214-716F-43B8-8272-85CE2B9AB0B5}"/>
          </ac:spMkLst>
        </pc:spChg>
        <pc:spChg chg="del">
          <ac:chgData name="Anil Erturk" userId="S::erturkanil@cityuniversity.edu::80c281f7-134a-4087-bac3-a00369bd339e" providerId="AD" clId="Web-{E5216F23-80C5-4513-ACA5-54757F9F7821}" dt="2020-03-06T01:02:53.792" v="1656"/>
          <ac:spMkLst>
            <pc:docMk/>
            <pc:sldMk cId="3690886393" sldId="261"/>
            <ac:spMk id="32" creationId="{2A5C070E-7DB1-4147-B6A8-D14B9C40E159}"/>
          </ac:spMkLst>
        </pc:spChg>
        <pc:spChg chg="del">
          <ac:chgData name="Anil Erturk" userId="S::erturkanil@cityuniversity.edu::80c281f7-134a-4087-bac3-a00369bd339e" providerId="AD" clId="Web-{E5216F23-80C5-4513-ACA5-54757F9F7821}" dt="2020-03-06T01:02:53.792" v="1656"/>
          <ac:spMkLst>
            <pc:docMk/>
            <pc:sldMk cId="3690886393" sldId="261"/>
            <ac:spMk id="34" creationId="{A31070C9-36CD-4B65-8159-324995821FB9}"/>
          </ac:spMkLst>
        </pc:spChg>
        <pc:spChg chg="del">
          <ac:chgData name="Anil Erturk" userId="S::erturkanil@cityuniversity.edu::80c281f7-134a-4087-bac3-a00369bd339e" providerId="AD" clId="Web-{E5216F23-80C5-4513-ACA5-54757F9F7821}" dt="2020-03-06T01:02:53.792" v="1656"/>
          <ac:spMkLst>
            <pc:docMk/>
            <pc:sldMk cId="3690886393" sldId="261"/>
            <ac:spMk id="36" creationId="{89C35FB2-5194-4BE0-92D0-464E2B7116C7}"/>
          </ac:spMkLst>
        </pc:spChg>
        <pc:spChg chg="add">
          <ac:chgData name="Anil Erturk" userId="S::erturkanil@cityuniversity.edu::80c281f7-134a-4087-bac3-a00369bd339e" providerId="AD" clId="Web-{E5216F23-80C5-4513-ACA5-54757F9F7821}" dt="2020-03-06T01:02:53.792" v="1656"/>
          <ac:spMkLst>
            <pc:docMk/>
            <pc:sldMk cId="3690886393" sldId="261"/>
            <ac:spMk id="45" creationId="{D3777338-BF67-4A6E-A733-9D0E81C8ACB1}"/>
          </ac:spMkLst>
        </pc:spChg>
        <pc:spChg chg="add">
          <ac:chgData name="Anil Erturk" userId="S::erturkanil@cityuniversity.edu::80c281f7-134a-4087-bac3-a00369bd339e" providerId="AD" clId="Web-{E5216F23-80C5-4513-ACA5-54757F9F7821}" dt="2020-03-06T01:02:53.792" v="1656"/>
          <ac:spMkLst>
            <pc:docMk/>
            <pc:sldMk cId="3690886393" sldId="261"/>
            <ac:spMk id="47" creationId="{AC70F0F3-B393-4F7C-9317-B73BFE59F6A0}"/>
          </ac:spMkLst>
        </pc:spChg>
        <pc:spChg chg="add">
          <ac:chgData name="Anil Erturk" userId="S::erturkanil@cityuniversity.edu::80c281f7-134a-4087-bac3-a00369bd339e" providerId="AD" clId="Web-{E5216F23-80C5-4513-ACA5-54757F9F7821}" dt="2020-03-06T01:02:53.792" v="1656"/>
          <ac:spMkLst>
            <pc:docMk/>
            <pc:sldMk cId="3690886393" sldId="261"/>
            <ac:spMk id="49" creationId="{06B9E37E-2605-48C1-A18D-B57D87301DF0}"/>
          </ac:spMkLst>
        </pc:spChg>
        <pc:spChg chg="add">
          <ac:chgData name="Anil Erturk" userId="S::erturkanil@cityuniversity.edu::80c281f7-134a-4087-bac3-a00369bd339e" providerId="AD" clId="Web-{E5216F23-80C5-4513-ACA5-54757F9F7821}" dt="2020-03-06T01:02:53.792" v="1656"/>
          <ac:spMkLst>
            <pc:docMk/>
            <pc:sldMk cId="3690886393" sldId="261"/>
            <ac:spMk id="51" creationId="{8DE633AC-CE93-42B2-817C-417CF38A5508}"/>
          </ac:spMkLst>
        </pc:spChg>
        <pc:spChg chg="add">
          <ac:chgData name="Anil Erturk" userId="S::erturkanil@cityuniversity.edu::80c281f7-134a-4087-bac3-a00369bd339e" providerId="AD" clId="Web-{E5216F23-80C5-4513-ACA5-54757F9F7821}" dt="2020-03-06T01:02:53.792" v="1656"/>
          <ac:spMkLst>
            <pc:docMk/>
            <pc:sldMk cId="3690886393" sldId="261"/>
            <ac:spMk id="53" creationId="{EE201BE5-DA89-47D9-983C-C69E24D1D957}"/>
          </ac:spMkLst>
        </pc:spChg>
        <pc:spChg chg="add">
          <ac:chgData name="Anil Erturk" userId="S::erturkanil@cityuniversity.edu::80c281f7-134a-4087-bac3-a00369bd339e" providerId="AD" clId="Web-{E5216F23-80C5-4513-ACA5-54757F9F7821}" dt="2020-03-06T01:02:53.792" v="1656"/>
          <ac:spMkLst>
            <pc:docMk/>
            <pc:sldMk cId="3690886393" sldId="261"/>
            <ac:spMk id="55" creationId="{29B5A1C1-61EE-42C6-A608-110785F9BE5C}"/>
          </ac:spMkLst>
        </pc:spChg>
        <pc:spChg chg="add">
          <ac:chgData name="Anil Erturk" userId="S::erturkanil@cityuniversity.edu::80c281f7-134a-4087-bac3-a00369bd339e" providerId="AD" clId="Web-{E5216F23-80C5-4513-ACA5-54757F9F7821}" dt="2020-03-06T01:02:53.792" v="1656"/>
          <ac:spMkLst>
            <pc:docMk/>
            <pc:sldMk cId="3690886393" sldId="261"/>
            <ac:spMk id="61" creationId="{AB239CA7-B730-4F09-9842-EFF7BC8786F7}"/>
          </ac:spMkLst>
        </pc:spChg>
        <pc:spChg chg="add">
          <ac:chgData name="Anil Erturk" userId="S::erturkanil@cityuniversity.edu::80c281f7-134a-4087-bac3-a00369bd339e" providerId="AD" clId="Web-{E5216F23-80C5-4513-ACA5-54757F9F7821}" dt="2020-03-06T01:02:53.792" v="1656"/>
          <ac:spMkLst>
            <pc:docMk/>
            <pc:sldMk cId="3690886393" sldId="261"/>
            <ac:spMk id="63" creationId="{E0EF7D4C-BDC1-4F85-8B9A-B56DCDB49BB6}"/>
          </ac:spMkLst>
        </pc:spChg>
        <pc:spChg chg="add">
          <ac:chgData name="Anil Erturk" userId="S::erturkanil@cityuniversity.edu::80c281f7-134a-4087-bac3-a00369bd339e" providerId="AD" clId="Web-{E5216F23-80C5-4513-ACA5-54757F9F7821}" dt="2020-03-06T01:02:53.792" v="1656"/>
          <ac:spMkLst>
            <pc:docMk/>
            <pc:sldMk cId="3690886393" sldId="261"/>
            <ac:spMk id="65" creationId="{96C6E130-519A-48FE-B1C1-8E559B472615}"/>
          </ac:spMkLst>
        </pc:spChg>
        <pc:spChg chg="add">
          <ac:chgData name="Anil Erturk" userId="S::erturkanil@cityuniversity.edu::80c281f7-134a-4087-bac3-a00369bd339e" providerId="AD" clId="Web-{E5216F23-80C5-4513-ACA5-54757F9F7821}" dt="2020-03-06T01:02:53.792" v="1656"/>
          <ac:spMkLst>
            <pc:docMk/>
            <pc:sldMk cId="3690886393" sldId="261"/>
            <ac:spMk id="67" creationId="{4EF036BF-C85A-4056-A8AA-F8E2FD3AB220}"/>
          </ac:spMkLst>
        </pc:spChg>
        <pc:picChg chg="mod ord">
          <ac:chgData name="Anil Erturk" userId="S::erturkanil@cityuniversity.edu::80c281f7-134a-4087-bac3-a00369bd339e" providerId="AD" clId="Web-{E5216F23-80C5-4513-ACA5-54757F9F7821}" dt="2020-03-06T01:02:53.792" v="1656"/>
          <ac:picMkLst>
            <pc:docMk/>
            <pc:sldMk cId="3690886393" sldId="261"/>
            <ac:picMk id="5" creationId="{C0572406-7675-4759-81DF-3C62792476A6}"/>
          </ac:picMkLst>
        </pc:picChg>
        <pc:picChg chg="mod ord">
          <ac:chgData name="Anil Erturk" userId="S::erturkanil@cityuniversity.edu::80c281f7-134a-4087-bac3-a00369bd339e" providerId="AD" clId="Web-{E5216F23-80C5-4513-ACA5-54757F9F7821}" dt="2020-03-06T01:02:53.792" v="1656"/>
          <ac:picMkLst>
            <pc:docMk/>
            <pc:sldMk cId="3690886393" sldId="261"/>
            <ac:picMk id="7" creationId="{CD2465DC-7FE3-4BD2-BB62-29E1A71283DE}"/>
          </ac:picMkLst>
        </pc:picChg>
        <pc:picChg chg="mod">
          <ac:chgData name="Anil Erturk" userId="S::erturkanil@cityuniversity.edu::80c281f7-134a-4087-bac3-a00369bd339e" providerId="AD" clId="Web-{E5216F23-80C5-4513-ACA5-54757F9F7821}" dt="2020-03-06T01:02:53.792" v="1656"/>
          <ac:picMkLst>
            <pc:docMk/>
            <pc:sldMk cId="3690886393" sldId="261"/>
            <ac:picMk id="9" creationId="{326BBA84-43AB-40C7-B966-226056F1D4EC}"/>
          </ac:picMkLst>
        </pc:picChg>
        <pc:picChg chg="del">
          <ac:chgData name="Anil Erturk" userId="S::erturkanil@cityuniversity.edu::80c281f7-134a-4087-bac3-a00369bd339e" providerId="AD" clId="Web-{E5216F23-80C5-4513-ACA5-54757F9F7821}" dt="2020-03-06T01:02:53.792" v="1656"/>
          <ac:picMkLst>
            <pc:docMk/>
            <pc:sldMk cId="3690886393" sldId="261"/>
            <ac:picMk id="10" creationId="{2FA3880A-8D8F-466C-A4A1-F07BCDD3719C}"/>
          </ac:picMkLst>
        </pc:picChg>
        <pc:picChg chg="del">
          <ac:chgData name="Anil Erturk" userId="S::erturkanil@cityuniversity.edu::80c281f7-134a-4087-bac3-a00369bd339e" providerId="AD" clId="Web-{E5216F23-80C5-4513-ACA5-54757F9F7821}" dt="2020-03-06T01:02:53.792" v="1656"/>
          <ac:picMkLst>
            <pc:docMk/>
            <pc:sldMk cId="3690886393" sldId="261"/>
            <ac:picMk id="12" creationId="{3C0A64CB-20A1-4508-B568-284EB04F78EE}"/>
          </ac:picMkLst>
        </pc:picChg>
        <pc:picChg chg="del">
          <ac:chgData name="Anil Erturk" userId="S::erturkanil@cityuniversity.edu::80c281f7-134a-4087-bac3-a00369bd339e" providerId="AD" clId="Web-{E5216F23-80C5-4513-ACA5-54757F9F7821}" dt="2020-03-06T01:02:53.792" v="1656"/>
          <ac:picMkLst>
            <pc:docMk/>
            <pc:sldMk cId="3690886393" sldId="261"/>
            <ac:picMk id="26" creationId="{D51084F9-D042-49BE-9E1A-43E583B98FCC}"/>
          </ac:picMkLst>
        </pc:picChg>
        <pc:picChg chg="del">
          <ac:chgData name="Anil Erturk" userId="S::erturkanil@cityuniversity.edu::80c281f7-134a-4087-bac3-a00369bd339e" providerId="AD" clId="Web-{E5216F23-80C5-4513-ACA5-54757F9F7821}" dt="2020-03-06T01:02:53.792" v="1656"/>
          <ac:picMkLst>
            <pc:docMk/>
            <pc:sldMk cId="3690886393" sldId="261"/>
            <ac:picMk id="28" creationId="{EE65CA45-264D-4FD3-9249-3CB04EC97E80}"/>
          </ac:picMkLst>
        </pc:picChg>
        <pc:picChg chg="add">
          <ac:chgData name="Anil Erturk" userId="S::erturkanil@cityuniversity.edu::80c281f7-134a-4087-bac3-a00369bd339e" providerId="AD" clId="Web-{E5216F23-80C5-4513-ACA5-54757F9F7821}" dt="2020-03-06T01:02:53.792" v="1656"/>
          <ac:picMkLst>
            <pc:docMk/>
            <pc:sldMk cId="3690886393" sldId="261"/>
            <ac:picMk id="41" creationId="{27792309-2D28-41BC-84CF-A610592772C5}"/>
          </ac:picMkLst>
        </pc:picChg>
        <pc:picChg chg="add">
          <ac:chgData name="Anil Erturk" userId="S::erturkanil@cityuniversity.edu::80c281f7-134a-4087-bac3-a00369bd339e" providerId="AD" clId="Web-{E5216F23-80C5-4513-ACA5-54757F9F7821}" dt="2020-03-06T01:02:53.792" v="1656"/>
          <ac:picMkLst>
            <pc:docMk/>
            <pc:sldMk cId="3690886393" sldId="261"/>
            <ac:picMk id="43" creationId="{A4A77C25-5F33-4CC5-AAF6-E8103126E98B}"/>
          </ac:picMkLst>
        </pc:picChg>
        <pc:picChg chg="add">
          <ac:chgData name="Anil Erturk" userId="S::erturkanil@cityuniversity.edu::80c281f7-134a-4087-bac3-a00369bd339e" providerId="AD" clId="Web-{E5216F23-80C5-4513-ACA5-54757F9F7821}" dt="2020-03-06T01:02:53.792" v="1656"/>
          <ac:picMkLst>
            <pc:docMk/>
            <pc:sldMk cId="3690886393" sldId="261"/>
            <ac:picMk id="57" creationId="{BE39A5F4-BAC5-40F8-B66C-797B91DB16CC}"/>
          </ac:picMkLst>
        </pc:picChg>
        <pc:picChg chg="add">
          <ac:chgData name="Anil Erturk" userId="S::erturkanil@cityuniversity.edu::80c281f7-134a-4087-bac3-a00369bd339e" providerId="AD" clId="Web-{E5216F23-80C5-4513-ACA5-54757F9F7821}" dt="2020-03-06T01:02:53.792" v="1656"/>
          <ac:picMkLst>
            <pc:docMk/>
            <pc:sldMk cId="3690886393" sldId="261"/>
            <ac:picMk id="59" creationId="{1E3CA54E-CF96-44EF-9351-38578DCE005E}"/>
          </ac:picMkLst>
        </pc:picChg>
      </pc:sldChg>
      <pc:sldChg chg="addSp delSp modSp new mod setBg">
        <pc:chgData name="Anil Erturk" userId="S::erturkanil@cityuniversity.edu::80c281f7-134a-4087-bac3-a00369bd339e" providerId="AD" clId="Web-{E5216F23-80C5-4513-ACA5-54757F9F7821}" dt="2020-03-06T00:46:55.175" v="1207" actId="20577"/>
        <pc:sldMkLst>
          <pc:docMk/>
          <pc:sldMk cId="1774171934" sldId="262"/>
        </pc:sldMkLst>
        <pc:spChg chg="mod">
          <ac:chgData name="Anil Erturk" userId="S::erturkanil@cityuniversity.edu::80c281f7-134a-4087-bac3-a00369bd339e" providerId="AD" clId="Web-{E5216F23-80C5-4513-ACA5-54757F9F7821}" dt="2020-03-06T00:21:38.953" v="298"/>
          <ac:spMkLst>
            <pc:docMk/>
            <pc:sldMk cId="1774171934" sldId="262"/>
            <ac:spMk id="2" creationId="{4349C4E0-7828-42AB-A241-22B85B434FE8}"/>
          </ac:spMkLst>
        </pc:spChg>
        <pc:spChg chg="mod">
          <ac:chgData name="Anil Erturk" userId="S::erturkanil@cityuniversity.edu::80c281f7-134a-4087-bac3-a00369bd339e" providerId="AD" clId="Web-{E5216F23-80C5-4513-ACA5-54757F9F7821}" dt="2020-03-06T00:46:55.175" v="1207" actId="20577"/>
          <ac:spMkLst>
            <pc:docMk/>
            <pc:sldMk cId="1774171934" sldId="262"/>
            <ac:spMk id="3" creationId="{3D9D568A-B41A-429A-B314-EEBE51EE86E8}"/>
          </ac:spMkLst>
        </pc:spChg>
        <pc:spChg chg="del mod">
          <ac:chgData name="Anil Erturk" userId="S::erturkanil@cityuniversity.edu::80c281f7-134a-4087-bac3-a00369bd339e" providerId="AD" clId="Web-{E5216F23-80C5-4513-ACA5-54757F9F7821}" dt="2020-03-06T00:16:34.877" v="282"/>
          <ac:spMkLst>
            <pc:docMk/>
            <pc:sldMk cId="1774171934" sldId="262"/>
            <ac:spMk id="4" creationId="{6EC35812-A214-4EBD-B0EA-6F8B676D667A}"/>
          </ac:spMkLst>
        </pc:spChg>
        <pc:spChg chg="add del">
          <ac:chgData name="Anil Erturk" userId="S::erturkanil@cityuniversity.edu::80c281f7-134a-4087-bac3-a00369bd339e" providerId="AD" clId="Web-{E5216F23-80C5-4513-ACA5-54757F9F7821}" dt="2020-03-06T00:21:38.953" v="298"/>
          <ac:spMkLst>
            <pc:docMk/>
            <pc:sldMk cId="1774171934" sldId="262"/>
            <ac:spMk id="6" creationId="{F0BEB6C5-87EE-489F-984D-878DF622C6FD}"/>
          </ac:spMkLst>
        </pc:spChg>
        <pc:spChg chg="add del mod">
          <ac:chgData name="Anil Erturk" userId="S::erturkanil@cityuniversity.edu::80c281f7-134a-4087-bac3-a00369bd339e" providerId="AD" clId="Web-{E5216F23-80C5-4513-ACA5-54757F9F7821}" dt="2020-03-06T00:21:30.938" v="297"/>
          <ac:spMkLst>
            <pc:docMk/>
            <pc:sldMk cId="1774171934" sldId="262"/>
            <ac:spMk id="16" creationId="{0DEA94E9-C95D-4B7D-9D73-7501D015EF27}"/>
          </ac:spMkLst>
        </pc:spChg>
        <pc:spChg chg="add">
          <ac:chgData name="Anil Erturk" userId="S::erturkanil@cityuniversity.edu::80c281f7-134a-4087-bac3-a00369bd339e" providerId="AD" clId="Web-{E5216F23-80C5-4513-ACA5-54757F9F7821}" dt="2020-03-06T00:21:38.953" v="298"/>
          <ac:spMkLst>
            <pc:docMk/>
            <pc:sldMk cId="1774171934" sldId="262"/>
            <ac:spMk id="22" creationId="{4C790028-99AE-4AE4-8269-9913E2D50625}"/>
          </ac:spMkLst>
        </pc:spChg>
        <pc:spChg chg="add">
          <ac:chgData name="Anil Erturk" userId="S::erturkanil@cityuniversity.edu::80c281f7-134a-4087-bac3-a00369bd339e" providerId="AD" clId="Web-{E5216F23-80C5-4513-ACA5-54757F9F7821}" dt="2020-03-06T00:21:38.953" v="298"/>
          <ac:spMkLst>
            <pc:docMk/>
            <pc:sldMk cId="1774171934" sldId="262"/>
            <ac:spMk id="24" creationId="{06936A2A-FE08-4EE0-A409-3EF3FA2448DE}"/>
          </ac:spMkLst>
        </pc:spChg>
        <pc:spChg chg="add">
          <ac:chgData name="Anil Erturk" userId="S::erturkanil@cityuniversity.edu::80c281f7-134a-4087-bac3-a00369bd339e" providerId="AD" clId="Web-{E5216F23-80C5-4513-ACA5-54757F9F7821}" dt="2020-03-06T00:21:38.953" v="298"/>
          <ac:spMkLst>
            <pc:docMk/>
            <pc:sldMk cId="1774171934" sldId="262"/>
            <ac:spMk id="26" creationId="{E1F0989E-BFBB-43E4-927B-2C51C7AE261D}"/>
          </ac:spMkLst>
        </pc:spChg>
        <pc:spChg chg="add">
          <ac:chgData name="Anil Erturk" userId="S::erturkanil@cityuniversity.edu::80c281f7-134a-4087-bac3-a00369bd339e" providerId="AD" clId="Web-{E5216F23-80C5-4513-ACA5-54757F9F7821}" dt="2020-03-06T00:21:38.953" v="298"/>
          <ac:spMkLst>
            <pc:docMk/>
            <pc:sldMk cId="1774171934" sldId="262"/>
            <ac:spMk id="28" creationId="{8ACA2469-91AA-459B-A5DD-8FFC0F70E05C}"/>
          </ac:spMkLst>
        </pc:spChg>
        <pc:spChg chg="add">
          <ac:chgData name="Anil Erturk" userId="S::erturkanil@cityuniversity.edu::80c281f7-134a-4087-bac3-a00369bd339e" providerId="AD" clId="Web-{E5216F23-80C5-4513-ACA5-54757F9F7821}" dt="2020-03-06T00:21:38.953" v="298"/>
          <ac:spMkLst>
            <pc:docMk/>
            <pc:sldMk cId="1774171934" sldId="262"/>
            <ac:spMk id="30" creationId="{97860FD2-CA19-4064-AA6F-68050C3D2011}"/>
          </ac:spMkLst>
        </pc:spChg>
        <pc:spChg chg="add">
          <ac:chgData name="Anil Erturk" userId="S::erturkanil@cityuniversity.edu::80c281f7-134a-4087-bac3-a00369bd339e" providerId="AD" clId="Web-{E5216F23-80C5-4513-ACA5-54757F9F7821}" dt="2020-03-06T00:21:38.953" v="298"/>
          <ac:spMkLst>
            <pc:docMk/>
            <pc:sldMk cId="1774171934" sldId="262"/>
            <ac:spMk id="32" creationId="{9B0F3308-12C4-4DD7-ABB4-D0DFAA3CF6DE}"/>
          </ac:spMkLst>
        </pc:spChg>
        <pc:spChg chg="add">
          <ac:chgData name="Anil Erturk" userId="S::erturkanil@cityuniversity.edu::80c281f7-134a-4087-bac3-a00369bd339e" providerId="AD" clId="Web-{E5216F23-80C5-4513-ACA5-54757F9F7821}" dt="2020-03-06T00:21:38.953" v="298"/>
          <ac:spMkLst>
            <pc:docMk/>
            <pc:sldMk cId="1774171934" sldId="262"/>
            <ac:spMk id="38" creationId="{73AFD74C-283C-45BD-885B-6E6635E4B3F1}"/>
          </ac:spMkLst>
        </pc:spChg>
        <pc:spChg chg="add">
          <ac:chgData name="Anil Erturk" userId="S::erturkanil@cityuniversity.edu::80c281f7-134a-4087-bac3-a00369bd339e" providerId="AD" clId="Web-{E5216F23-80C5-4513-ACA5-54757F9F7821}" dt="2020-03-06T00:21:38.953" v="298"/>
          <ac:spMkLst>
            <pc:docMk/>
            <pc:sldMk cId="1774171934" sldId="262"/>
            <ac:spMk id="40" creationId="{CE3DE725-FEB0-422F-BDBA-A29C95768A3F}"/>
          </ac:spMkLst>
        </pc:spChg>
        <pc:spChg chg="add">
          <ac:chgData name="Anil Erturk" userId="S::erturkanil@cityuniversity.edu::80c281f7-134a-4087-bac3-a00369bd339e" providerId="AD" clId="Web-{E5216F23-80C5-4513-ACA5-54757F9F7821}" dt="2020-03-06T00:21:38.953" v="298"/>
          <ac:spMkLst>
            <pc:docMk/>
            <pc:sldMk cId="1774171934" sldId="262"/>
            <ac:spMk id="42" creationId="{05058156-257B-4118-BA50-5869C8AF6AD7}"/>
          </ac:spMkLst>
        </pc:spChg>
        <pc:spChg chg="add">
          <ac:chgData name="Anil Erturk" userId="S::erturkanil@cityuniversity.edu::80c281f7-134a-4087-bac3-a00369bd339e" providerId="AD" clId="Web-{E5216F23-80C5-4513-ACA5-54757F9F7821}" dt="2020-03-06T00:21:38.953" v="298"/>
          <ac:spMkLst>
            <pc:docMk/>
            <pc:sldMk cId="1774171934" sldId="262"/>
            <ac:spMk id="44" creationId="{D23B4D99-FEA8-489A-8436-A2F113BE1B6E}"/>
          </ac:spMkLst>
        </pc:spChg>
        <pc:picChg chg="add del mod ord">
          <ac:chgData name="Anil Erturk" userId="S::erturkanil@cityuniversity.edu::80c281f7-134a-4087-bac3-a00369bd339e" providerId="AD" clId="Web-{E5216F23-80C5-4513-ACA5-54757F9F7821}" dt="2020-03-06T00:21:11.375" v="295"/>
          <ac:picMkLst>
            <pc:docMk/>
            <pc:sldMk cId="1774171934" sldId="262"/>
            <ac:picMk id="7" creationId="{A7A8DC72-D5F3-4996-8E0A-4AB8D0D530E9}"/>
          </ac:picMkLst>
        </pc:picChg>
        <pc:picChg chg="add del mod">
          <ac:chgData name="Anil Erturk" userId="S::erturkanil@cityuniversity.edu::80c281f7-134a-4087-bac3-a00369bd339e" providerId="AD" clId="Web-{E5216F23-80C5-4513-ACA5-54757F9F7821}" dt="2020-03-06T00:16:44.877" v="284"/>
          <ac:picMkLst>
            <pc:docMk/>
            <pc:sldMk cId="1774171934" sldId="262"/>
            <ac:picMk id="9" creationId="{2A073E03-E1BD-46EE-9035-0D9F6D698935}"/>
          </ac:picMkLst>
        </pc:picChg>
        <pc:picChg chg="add del mod">
          <ac:chgData name="Anil Erturk" userId="S::erturkanil@cityuniversity.edu::80c281f7-134a-4087-bac3-a00369bd339e" providerId="AD" clId="Web-{E5216F23-80C5-4513-ACA5-54757F9F7821}" dt="2020-03-06T00:19:28.517" v="290"/>
          <ac:picMkLst>
            <pc:docMk/>
            <pc:sldMk cId="1774171934" sldId="262"/>
            <ac:picMk id="11" creationId="{B43B0C3B-1519-4219-9574-78EB056EAB66}"/>
          </ac:picMkLst>
        </pc:picChg>
        <pc:picChg chg="add del mod">
          <ac:chgData name="Anil Erturk" userId="S::erturkanil@cityuniversity.edu::80c281f7-134a-4087-bac3-a00369bd339e" providerId="AD" clId="Web-{E5216F23-80C5-4513-ACA5-54757F9F7821}" dt="2020-03-06T00:21:38.953" v="298"/>
          <ac:picMkLst>
            <pc:docMk/>
            <pc:sldMk cId="1774171934" sldId="262"/>
            <ac:picMk id="13" creationId="{FD3E0790-EA3E-4A0B-BD84-A6B6C516F473}"/>
          </ac:picMkLst>
        </pc:picChg>
        <pc:picChg chg="add">
          <ac:chgData name="Anil Erturk" userId="S::erturkanil@cityuniversity.edu::80c281f7-134a-4087-bac3-a00369bd339e" providerId="AD" clId="Web-{E5216F23-80C5-4513-ACA5-54757F9F7821}" dt="2020-03-06T00:21:38.953" v="298"/>
          <ac:picMkLst>
            <pc:docMk/>
            <pc:sldMk cId="1774171934" sldId="262"/>
            <ac:picMk id="18" creationId="{01AF5FBB-9FDC-4D75-9DD6-DAF01ED197A0}"/>
          </ac:picMkLst>
        </pc:picChg>
        <pc:picChg chg="add">
          <ac:chgData name="Anil Erturk" userId="S::erturkanil@cityuniversity.edu::80c281f7-134a-4087-bac3-a00369bd339e" providerId="AD" clId="Web-{E5216F23-80C5-4513-ACA5-54757F9F7821}" dt="2020-03-06T00:21:38.953" v="298"/>
          <ac:picMkLst>
            <pc:docMk/>
            <pc:sldMk cId="1774171934" sldId="262"/>
            <ac:picMk id="20" creationId="{933BBBE6-F4CF-483E-BA74-B51421B4D93F}"/>
          </ac:picMkLst>
        </pc:picChg>
        <pc:picChg chg="add">
          <ac:chgData name="Anil Erturk" userId="S::erturkanil@cityuniversity.edu::80c281f7-134a-4087-bac3-a00369bd339e" providerId="AD" clId="Web-{E5216F23-80C5-4513-ACA5-54757F9F7821}" dt="2020-03-06T00:21:38.953" v="298"/>
          <ac:picMkLst>
            <pc:docMk/>
            <pc:sldMk cId="1774171934" sldId="262"/>
            <ac:picMk id="34" creationId="{6A24046D-AAB6-4470-AC22-6448D576E5B5}"/>
          </ac:picMkLst>
        </pc:picChg>
        <pc:picChg chg="add">
          <ac:chgData name="Anil Erturk" userId="S::erturkanil@cityuniversity.edu::80c281f7-134a-4087-bac3-a00369bd339e" providerId="AD" clId="Web-{E5216F23-80C5-4513-ACA5-54757F9F7821}" dt="2020-03-06T00:21:38.953" v="298"/>
          <ac:picMkLst>
            <pc:docMk/>
            <pc:sldMk cId="1774171934" sldId="262"/>
            <ac:picMk id="36" creationId="{211A0A85-392D-49DA-B9EC-82262B3B9614}"/>
          </ac:picMkLst>
        </pc:picChg>
      </pc:sldChg>
      <pc:sldChg chg="addSp delSp modSp new mod setBg">
        <pc:chgData name="Anil Erturk" userId="S::erturkanil@cityuniversity.edu::80c281f7-134a-4087-bac3-a00369bd339e" providerId="AD" clId="Web-{E5216F23-80C5-4513-ACA5-54757F9F7821}" dt="2020-03-06T00:36:39.727" v="673"/>
        <pc:sldMkLst>
          <pc:docMk/>
          <pc:sldMk cId="3292975127" sldId="263"/>
        </pc:sldMkLst>
        <pc:spChg chg="mod">
          <ac:chgData name="Anil Erturk" userId="S::erturkanil@cityuniversity.edu::80c281f7-134a-4087-bac3-a00369bd339e" providerId="AD" clId="Web-{E5216F23-80C5-4513-ACA5-54757F9F7821}" dt="2020-03-06T00:36:39.727" v="673"/>
          <ac:spMkLst>
            <pc:docMk/>
            <pc:sldMk cId="3292975127" sldId="263"/>
            <ac:spMk id="2" creationId="{C8EBB790-BDC2-475A-97F9-258A81A8C61A}"/>
          </ac:spMkLst>
        </pc:spChg>
        <pc:spChg chg="mod">
          <ac:chgData name="Anil Erturk" userId="S::erturkanil@cityuniversity.edu::80c281f7-134a-4087-bac3-a00369bd339e" providerId="AD" clId="Web-{E5216F23-80C5-4513-ACA5-54757F9F7821}" dt="2020-03-06T00:36:39.727" v="673"/>
          <ac:spMkLst>
            <pc:docMk/>
            <pc:sldMk cId="3292975127" sldId="263"/>
            <ac:spMk id="3" creationId="{AC18B13E-86B2-4B14-AB18-5DAA5A916390}"/>
          </ac:spMkLst>
        </pc:spChg>
        <pc:spChg chg="del">
          <ac:chgData name="Anil Erturk" userId="S::erturkanil@cityuniversity.edu::80c281f7-134a-4087-bac3-a00369bd339e" providerId="AD" clId="Web-{E5216F23-80C5-4513-ACA5-54757F9F7821}" dt="2020-03-06T00:36:34.416" v="672"/>
          <ac:spMkLst>
            <pc:docMk/>
            <pc:sldMk cId="3292975127" sldId="263"/>
            <ac:spMk id="4" creationId="{772CDC17-0D1C-4D98-BC64-2925FC76FBD0}"/>
          </ac:spMkLst>
        </pc:spChg>
        <pc:spChg chg="add">
          <ac:chgData name="Anil Erturk" userId="S::erturkanil@cityuniversity.edu::80c281f7-134a-4087-bac3-a00369bd339e" providerId="AD" clId="Web-{E5216F23-80C5-4513-ACA5-54757F9F7821}" dt="2020-03-06T00:36:39.727" v="673"/>
          <ac:spMkLst>
            <pc:docMk/>
            <pc:sldMk cId="3292975127" sldId="263"/>
            <ac:spMk id="14" creationId="{8DA14841-53A4-4935-BE65-C8373B8A6D06}"/>
          </ac:spMkLst>
        </pc:spChg>
        <pc:spChg chg="add">
          <ac:chgData name="Anil Erturk" userId="S::erturkanil@cityuniversity.edu::80c281f7-134a-4087-bac3-a00369bd339e" providerId="AD" clId="Web-{E5216F23-80C5-4513-ACA5-54757F9F7821}" dt="2020-03-06T00:36:39.727" v="673"/>
          <ac:spMkLst>
            <pc:docMk/>
            <pc:sldMk cId="3292975127" sldId="263"/>
            <ac:spMk id="16" creationId="{9877C2CF-B2DD-41C8-8B5E-152673376B41}"/>
          </ac:spMkLst>
        </pc:spChg>
        <pc:spChg chg="add">
          <ac:chgData name="Anil Erturk" userId="S::erturkanil@cityuniversity.edu::80c281f7-134a-4087-bac3-a00369bd339e" providerId="AD" clId="Web-{E5216F23-80C5-4513-ACA5-54757F9F7821}" dt="2020-03-06T00:36:39.727" v="673"/>
          <ac:spMkLst>
            <pc:docMk/>
            <pc:sldMk cId="3292975127" sldId="263"/>
            <ac:spMk id="18" creationId="{24923D72-7E69-464B-94C5-B2530008D094}"/>
          </ac:spMkLst>
        </pc:spChg>
        <pc:spChg chg="add">
          <ac:chgData name="Anil Erturk" userId="S::erturkanil@cityuniversity.edu::80c281f7-134a-4087-bac3-a00369bd339e" providerId="AD" clId="Web-{E5216F23-80C5-4513-ACA5-54757F9F7821}" dt="2020-03-06T00:36:39.727" v="673"/>
          <ac:spMkLst>
            <pc:docMk/>
            <pc:sldMk cId="3292975127" sldId="263"/>
            <ac:spMk id="20" creationId="{A00CCC86-7A88-4DFF-A0D0-6604606A2AEA}"/>
          </ac:spMkLst>
        </pc:spChg>
        <pc:spChg chg="add">
          <ac:chgData name="Anil Erturk" userId="S::erturkanil@cityuniversity.edu::80c281f7-134a-4087-bac3-a00369bd339e" providerId="AD" clId="Web-{E5216F23-80C5-4513-ACA5-54757F9F7821}" dt="2020-03-06T00:36:39.727" v="673"/>
          <ac:spMkLst>
            <pc:docMk/>
            <pc:sldMk cId="3292975127" sldId="263"/>
            <ac:spMk id="22" creationId="{E1F8ABFD-155B-4386-AE33-6E13057CFCF3}"/>
          </ac:spMkLst>
        </pc:spChg>
        <pc:spChg chg="add">
          <ac:chgData name="Anil Erturk" userId="S::erturkanil@cityuniversity.edu::80c281f7-134a-4087-bac3-a00369bd339e" providerId="AD" clId="Web-{E5216F23-80C5-4513-ACA5-54757F9F7821}" dt="2020-03-06T00:36:39.727" v="673"/>
          <ac:spMkLst>
            <pc:docMk/>
            <pc:sldMk cId="3292975127" sldId="263"/>
            <ac:spMk id="24" creationId="{40C8693A-B687-4F5E-B86B-B4F11D52347E}"/>
          </ac:spMkLst>
        </pc:spChg>
        <pc:spChg chg="add">
          <ac:chgData name="Anil Erturk" userId="S::erturkanil@cityuniversity.edu::80c281f7-134a-4087-bac3-a00369bd339e" providerId="AD" clId="Web-{E5216F23-80C5-4513-ACA5-54757F9F7821}" dt="2020-03-06T00:36:39.727" v="673"/>
          <ac:spMkLst>
            <pc:docMk/>
            <pc:sldMk cId="3292975127" sldId="263"/>
            <ac:spMk id="30" creationId="{E7B58214-716F-43B8-8272-85CE2B9AB0B5}"/>
          </ac:spMkLst>
        </pc:spChg>
        <pc:spChg chg="add">
          <ac:chgData name="Anil Erturk" userId="S::erturkanil@cityuniversity.edu::80c281f7-134a-4087-bac3-a00369bd339e" providerId="AD" clId="Web-{E5216F23-80C5-4513-ACA5-54757F9F7821}" dt="2020-03-06T00:36:39.727" v="673"/>
          <ac:spMkLst>
            <pc:docMk/>
            <pc:sldMk cId="3292975127" sldId="263"/>
            <ac:spMk id="32" creationId="{2A5C070E-7DB1-4147-B6A8-D14B9C40E159}"/>
          </ac:spMkLst>
        </pc:spChg>
        <pc:spChg chg="add">
          <ac:chgData name="Anil Erturk" userId="S::erturkanil@cityuniversity.edu::80c281f7-134a-4087-bac3-a00369bd339e" providerId="AD" clId="Web-{E5216F23-80C5-4513-ACA5-54757F9F7821}" dt="2020-03-06T00:36:39.727" v="673"/>
          <ac:spMkLst>
            <pc:docMk/>
            <pc:sldMk cId="3292975127" sldId="263"/>
            <ac:spMk id="34" creationId="{A31070C9-36CD-4B65-8159-324995821FB9}"/>
          </ac:spMkLst>
        </pc:spChg>
        <pc:spChg chg="add">
          <ac:chgData name="Anil Erturk" userId="S::erturkanil@cityuniversity.edu::80c281f7-134a-4087-bac3-a00369bd339e" providerId="AD" clId="Web-{E5216F23-80C5-4513-ACA5-54757F9F7821}" dt="2020-03-06T00:36:39.727" v="673"/>
          <ac:spMkLst>
            <pc:docMk/>
            <pc:sldMk cId="3292975127" sldId="263"/>
            <ac:spMk id="36" creationId="{89C35FB2-5194-4BE0-92D0-464E2B7116C7}"/>
          </ac:spMkLst>
        </pc:spChg>
        <pc:picChg chg="add mod ord">
          <ac:chgData name="Anil Erturk" userId="S::erturkanil@cityuniversity.edu::80c281f7-134a-4087-bac3-a00369bd339e" providerId="AD" clId="Web-{E5216F23-80C5-4513-ACA5-54757F9F7821}" dt="2020-03-06T00:36:39.727" v="673"/>
          <ac:picMkLst>
            <pc:docMk/>
            <pc:sldMk cId="3292975127" sldId="263"/>
            <ac:picMk id="5" creationId="{BD2234E9-2D7C-4EE8-BD0D-EE4DB2FC5873}"/>
          </ac:picMkLst>
        </pc:picChg>
        <pc:picChg chg="add">
          <ac:chgData name="Anil Erturk" userId="S::erturkanil@cityuniversity.edu::80c281f7-134a-4087-bac3-a00369bd339e" providerId="AD" clId="Web-{E5216F23-80C5-4513-ACA5-54757F9F7821}" dt="2020-03-06T00:36:39.727" v="673"/>
          <ac:picMkLst>
            <pc:docMk/>
            <pc:sldMk cId="3292975127" sldId="263"/>
            <ac:picMk id="10" creationId="{2FA3880A-8D8F-466C-A4A1-F07BCDD3719C}"/>
          </ac:picMkLst>
        </pc:picChg>
        <pc:picChg chg="add">
          <ac:chgData name="Anil Erturk" userId="S::erturkanil@cityuniversity.edu::80c281f7-134a-4087-bac3-a00369bd339e" providerId="AD" clId="Web-{E5216F23-80C5-4513-ACA5-54757F9F7821}" dt="2020-03-06T00:36:39.727" v="673"/>
          <ac:picMkLst>
            <pc:docMk/>
            <pc:sldMk cId="3292975127" sldId="263"/>
            <ac:picMk id="12" creationId="{3C0A64CB-20A1-4508-B568-284EB04F78EE}"/>
          </ac:picMkLst>
        </pc:picChg>
        <pc:picChg chg="add">
          <ac:chgData name="Anil Erturk" userId="S::erturkanil@cityuniversity.edu::80c281f7-134a-4087-bac3-a00369bd339e" providerId="AD" clId="Web-{E5216F23-80C5-4513-ACA5-54757F9F7821}" dt="2020-03-06T00:36:39.727" v="673"/>
          <ac:picMkLst>
            <pc:docMk/>
            <pc:sldMk cId="3292975127" sldId="263"/>
            <ac:picMk id="26" creationId="{D51084F9-D042-49BE-9E1A-43E583B98FCC}"/>
          </ac:picMkLst>
        </pc:picChg>
        <pc:picChg chg="add">
          <ac:chgData name="Anil Erturk" userId="S::erturkanil@cityuniversity.edu::80c281f7-134a-4087-bac3-a00369bd339e" providerId="AD" clId="Web-{E5216F23-80C5-4513-ACA5-54757F9F7821}" dt="2020-03-06T00:36:39.727" v="673"/>
          <ac:picMkLst>
            <pc:docMk/>
            <pc:sldMk cId="3292975127" sldId="263"/>
            <ac:picMk id="28" creationId="{EE65CA45-264D-4FD3-9249-3CB04EC97E80}"/>
          </ac:picMkLst>
        </pc:picChg>
      </pc:sldChg>
      <pc:sldChg chg="addSp delSp modSp add replId">
        <pc:chgData name="Anil Erturk" userId="S::erturkanil@cityuniversity.edu::80c281f7-134a-4087-bac3-a00369bd339e" providerId="AD" clId="Web-{E5216F23-80C5-4513-ACA5-54757F9F7821}" dt="2020-03-06T00:47:48.893" v="1210"/>
        <pc:sldMkLst>
          <pc:docMk/>
          <pc:sldMk cId="254950627" sldId="264"/>
        </pc:sldMkLst>
        <pc:spChg chg="mod">
          <ac:chgData name="Anil Erturk" userId="S::erturkanil@cityuniversity.edu::80c281f7-134a-4087-bac3-a00369bd339e" providerId="AD" clId="Web-{E5216F23-80C5-4513-ACA5-54757F9F7821}" dt="2020-03-06T00:47:48.893" v="1210"/>
          <ac:spMkLst>
            <pc:docMk/>
            <pc:sldMk cId="254950627" sldId="264"/>
            <ac:spMk id="2" creationId="{4349C4E0-7828-42AB-A241-22B85B434FE8}"/>
          </ac:spMkLst>
        </pc:spChg>
        <pc:spChg chg="add del mod">
          <ac:chgData name="Anil Erturk" userId="S::erturkanil@cityuniversity.edu::80c281f7-134a-4087-bac3-a00369bd339e" providerId="AD" clId="Web-{E5216F23-80C5-4513-ACA5-54757F9F7821}" dt="2020-03-06T00:27:38.403" v="411"/>
          <ac:spMkLst>
            <pc:docMk/>
            <pc:sldMk cId="254950627" sldId="264"/>
            <ac:spMk id="3" creationId="{3D9D568A-B41A-429A-B314-EEBE51EE86E8}"/>
          </ac:spMkLst>
        </pc:spChg>
        <pc:spChg chg="add del mod">
          <ac:chgData name="Anil Erturk" userId="S::erturkanil@cityuniversity.edu::80c281f7-134a-4087-bac3-a00369bd339e" providerId="AD" clId="Web-{E5216F23-80C5-4513-ACA5-54757F9F7821}" dt="2020-03-06T00:27:26.028" v="410"/>
          <ac:spMkLst>
            <pc:docMk/>
            <pc:sldMk cId="254950627" sldId="264"/>
            <ac:spMk id="5" creationId="{C06CDB8D-76CC-498E-9D18-1AD051CAB0C3}"/>
          </ac:spMkLst>
        </pc:spChg>
        <pc:spChg chg="add del mod">
          <ac:chgData name="Anil Erturk" userId="S::erturkanil@cityuniversity.edu::80c281f7-134a-4087-bac3-a00369bd339e" providerId="AD" clId="Web-{E5216F23-80C5-4513-ACA5-54757F9F7821}" dt="2020-03-06T00:28:04.372" v="415"/>
          <ac:spMkLst>
            <pc:docMk/>
            <pc:sldMk cId="254950627" sldId="264"/>
            <ac:spMk id="7" creationId="{75BAB792-F32F-4620-83AC-3221F9866709}"/>
          </ac:spMkLst>
        </pc:spChg>
        <pc:spChg chg="add mod">
          <ac:chgData name="Anil Erturk" userId="S::erturkanil@cityuniversity.edu::80c281f7-134a-4087-bac3-a00369bd339e" providerId="AD" clId="Web-{E5216F23-80C5-4513-ACA5-54757F9F7821}" dt="2020-03-06T00:47:48.893" v="1210"/>
          <ac:spMkLst>
            <pc:docMk/>
            <pc:sldMk cId="254950627" sldId="264"/>
            <ac:spMk id="8" creationId="{D96034A2-4F8E-4CAF-8857-6938480EDFCD}"/>
          </ac:spMkLst>
        </pc:spChg>
        <pc:spChg chg="del">
          <ac:chgData name="Anil Erturk" userId="S::erturkanil@cityuniversity.edu::80c281f7-134a-4087-bac3-a00369bd339e" providerId="AD" clId="Web-{E5216F23-80C5-4513-ACA5-54757F9F7821}" dt="2020-03-06T00:33:39.541" v="657"/>
          <ac:spMkLst>
            <pc:docMk/>
            <pc:sldMk cId="254950627" sldId="264"/>
            <ac:spMk id="22" creationId="{4C790028-99AE-4AE4-8269-9913E2D50625}"/>
          </ac:spMkLst>
        </pc:spChg>
        <pc:spChg chg="del">
          <ac:chgData name="Anil Erturk" userId="S::erturkanil@cityuniversity.edu::80c281f7-134a-4087-bac3-a00369bd339e" providerId="AD" clId="Web-{E5216F23-80C5-4513-ACA5-54757F9F7821}" dt="2020-03-06T00:33:39.541" v="657"/>
          <ac:spMkLst>
            <pc:docMk/>
            <pc:sldMk cId="254950627" sldId="264"/>
            <ac:spMk id="24" creationId="{06936A2A-FE08-4EE0-A409-3EF3FA2448DE}"/>
          </ac:spMkLst>
        </pc:spChg>
        <pc:spChg chg="del">
          <ac:chgData name="Anil Erturk" userId="S::erturkanil@cityuniversity.edu::80c281f7-134a-4087-bac3-a00369bd339e" providerId="AD" clId="Web-{E5216F23-80C5-4513-ACA5-54757F9F7821}" dt="2020-03-06T00:33:39.541" v="657"/>
          <ac:spMkLst>
            <pc:docMk/>
            <pc:sldMk cId="254950627" sldId="264"/>
            <ac:spMk id="26" creationId="{E1F0989E-BFBB-43E4-927B-2C51C7AE261D}"/>
          </ac:spMkLst>
        </pc:spChg>
        <pc:spChg chg="del">
          <ac:chgData name="Anil Erturk" userId="S::erturkanil@cityuniversity.edu::80c281f7-134a-4087-bac3-a00369bd339e" providerId="AD" clId="Web-{E5216F23-80C5-4513-ACA5-54757F9F7821}" dt="2020-03-06T00:33:39.541" v="657"/>
          <ac:spMkLst>
            <pc:docMk/>
            <pc:sldMk cId="254950627" sldId="264"/>
            <ac:spMk id="28" creationId="{8ACA2469-91AA-459B-A5DD-8FFC0F70E05C}"/>
          </ac:spMkLst>
        </pc:spChg>
        <pc:spChg chg="del">
          <ac:chgData name="Anil Erturk" userId="S::erturkanil@cityuniversity.edu::80c281f7-134a-4087-bac3-a00369bd339e" providerId="AD" clId="Web-{E5216F23-80C5-4513-ACA5-54757F9F7821}" dt="2020-03-06T00:33:39.541" v="657"/>
          <ac:spMkLst>
            <pc:docMk/>
            <pc:sldMk cId="254950627" sldId="264"/>
            <ac:spMk id="30" creationId="{97860FD2-CA19-4064-AA6F-68050C3D2011}"/>
          </ac:spMkLst>
        </pc:spChg>
        <pc:spChg chg="del">
          <ac:chgData name="Anil Erturk" userId="S::erturkanil@cityuniversity.edu::80c281f7-134a-4087-bac3-a00369bd339e" providerId="AD" clId="Web-{E5216F23-80C5-4513-ACA5-54757F9F7821}" dt="2020-03-06T00:33:39.541" v="657"/>
          <ac:spMkLst>
            <pc:docMk/>
            <pc:sldMk cId="254950627" sldId="264"/>
            <ac:spMk id="32" creationId="{9B0F3308-12C4-4DD7-ABB4-D0DFAA3CF6DE}"/>
          </ac:spMkLst>
        </pc:spChg>
        <pc:spChg chg="del">
          <ac:chgData name="Anil Erturk" userId="S::erturkanil@cityuniversity.edu::80c281f7-134a-4087-bac3-a00369bd339e" providerId="AD" clId="Web-{E5216F23-80C5-4513-ACA5-54757F9F7821}" dt="2020-03-06T00:33:39.541" v="657"/>
          <ac:spMkLst>
            <pc:docMk/>
            <pc:sldMk cId="254950627" sldId="264"/>
            <ac:spMk id="38" creationId="{73AFD74C-283C-45BD-885B-6E6635E4B3F1}"/>
          </ac:spMkLst>
        </pc:spChg>
        <pc:spChg chg="del">
          <ac:chgData name="Anil Erturk" userId="S::erturkanil@cityuniversity.edu::80c281f7-134a-4087-bac3-a00369bd339e" providerId="AD" clId="Web-{E5216F23-80C5-4513-ACA5-54757F9F7821}" dt="2020-03-06T00:33:39.541" v="657"/>
          <ac:spMkLst>
            <pc:docMk/>
            <pc:sldMk cId="254950627" sldId="264"/>
            <ac:spMk id="40" creationId="{CE3DE725-FEB0-422F-BDBA-A29C95768A3F}"/>
          </ac:spMkLst>
        </pc:spChg>
        <pc:spChg chg="del">
          <ac:chgData name="Anil Erturk" userId="S::erturkanil@cityuniversity.edu::80c281f7-134a-4087-bac3-a00369bd339e" providerId="AD" clId="Web-{E5216F23-80C5-4513-ACA5-54757F9F7821}" dt="2020-03-06T00:33:39.541" v="657"/>
          <ac:spMkLst>
            <pc:docMk/>
            <pc:sldMk cId="254950627" sldId="264"/>
            <ac:spMk id="42" creationId="{05058156-257B-4118-BA50-5869C8AF6AD7}"/>
          </ac:spMkLst>
        </pc:spChg>
        <pc:spChg chg="del">
          <ac:chgData name="Anil Erturk" userId="S::erturkanil@cityuniversity.edu::80c281f7-134a-4087-bac3-a00369bd339e" providerId="AD" clId="Web-{E5216F23-80C5-4513-ACA5-54757F9F7821}" dt="2020-03-06T00:33:39.541" v="657"/>
          <ac:spMkLst>
            <pc:docMk/>
            <pc:sldMk cId="254950627" sldId="264"/>
            <ac:spMk id="44" creationId="{D23B4D99-FEA8-489A-8436-A2F113BE1B6E}"/>
          </ac:spMkLst>
        </pc:spChg>
        <pc:spChg chg="add del">
          <ac:chgData name="Anil Erturk" userId="S::erturkanil@cityuniversity.edu::80c281f7-134a-4087-bac3-a00369bd339e" providerId="AD" clId="Web-{E5216F23-80C5-4513-ACA5-54757F9F7821}" dt="2020-03-06T00:47:48.893" v="1210"/>
          <ac:spMkLst>
            <pc:docMk/>
            <pc:sldMk cId="254950627" sldId="264"/>
            <ac:spMk id="53" creationId="{17338BB4-74FF-4836-86B7-F1B0C2B62DA9}"/>
          </ac:spMkLst>
        </pc:spChg>
        <pc:spChg chg="add del">
          <ac:chgData name="Anil Erturk" userId="S::erturkanil@cityuniversity.edu::80c281f7-134a-4087-bac3-a00369bd339e" providerId="AD" clId="Web-{E5216F23-80C5-4513-ACA5-54757F9F7821}" dt="2020-03-06T00:47:48.893" v="1210"/>
          <ac:spMkLst>
            <pc:docMk/>
            <pc:sldMk cId="254950627" sldId="264"/>
            <ac:spMk id="55" creationId="{1ABFA8A3-A231-4BC1-B8A5-C5BE7315CD7D}"/>
          </ac:spMkLst>
        </pc:spChg>
        <pc:spChg chg="add del">
          <ac:chgData name="Anil Erturk" userId="S::erturkanil@cityuniversity.edu::80c281f7-134a-4087-bac3-a00369bd339e" providerId="AD" clId="Web-{E5216F23-80C5-4513-ACA5-54757F9F7821}" dt="2020-03-06T00:47:48.893" v="1210"/>
          <ac:spMkLst>
            <pc:docMk/>
            <pc:sldMk cId="254950627" sldId="264"/>
            <ac:spMk id="57" creationId="{4D747E59-EDB0-47FA-899B-0621ED112E7F}"/>
          </ac:spMkLst>
        </pc:spChg>
        <pc:spChg chg="add del">
          <ac:chgData name="Anil Erturk" userId="S::erturkanil@cityuniversity.edu::80c281f7-134a-4087-bac3-a00369bd339e" providerId="AD" clId="Web-{E5216F23-80C5-4513-ACA5-54757F9F7821}" dt="2020-03-06T00:47:48.893" v="1210"/>
          <ac:spMkLst>
            <pc:docMk/>
            <pc:sldMk cId="254950627" sldId="264"/>
            <ac:spMk id="59" creationId="{C2629343-044F-4737-89E9-3E17903419C8}"/>
          </ac:spMkLst>
        </pc:spChg>
        <pc:spChg chg="add del">
          <ac:chgData name="Anil Erturk" userId="S::erturkanil@cityuniversity.edu::80c281f7-134a-4087-bac3-a00369bd339e" providerId="AD" clId="Web-{E5216F23-80C5-4513-ACA5-54757F9F7821}" dt="2020-03-06T00:47:48.893" v="1210"/>
          <ac:spMkLst>
            <pc:docMk/>
            <pc:sldMk cId="254950627" sldId="264"/>
            <ac:spMk id="61" creationId="{C9B9C8E0-18D9-430D-B171-939E0EEEBAB2}"/>
          </ac:spMkLst>
        </pc:spChg>
        <pc:spChg chg="add del">
          <ac:chgData name="Anil Erturk" userId="S::erturkanil@cityuniversity.edu::80c281f7-134a-4087-bac3-a00369bd339e" providerId="AD" clId="Web-{E5216F23-80C5-4513-ACA5-54757F9F7821}" dt="2020-03-06T00:47:48.893" v="1210"/>
          <ac:spMkLst>
            <pc:docMk/>
            <pc:sldMk cId="254950627" sldId="264"/>
            <ac:spMk id="63" creationId="{B9EEB229-3EBA-4333-B94C-ED62EC10144B}"/>
          </ac:spMkLst>
        </pc:spChg>
        <pc:spChg chg="add del">
          <ac:chgData name="Anil Erturk" userId="S::erturkanil@cityuniversity.edu::80c281f7-134a-4087-bac3-a00369bd339e" providerId="AD" clId="Web-{E5216F23-80C5-4513-ACA5-54757F9F7821}" dt="2020-03-06T00:47:48.893" v="1210"/>
          <ac:spMkLst>
            <pc:docMk/>
            <pc:sldMk cId="254950627" sldId="264"/>
            <ac:spMk id="69" creationId="{B6500FA0-D185-45FF-9F47-EF5FB715808C}"/>
          </ac:spMkLst>
        </pc:spChg>
        <pc:spChg chg="add del">
          <ac:chgData name="Anil Erturk" userId="S::erturkanil@cityuniversity.edu::80c281f7-134a-4087-bac3-a00369bd339e" providerId="AD" clId="Web-{E5216F23-80C5-4513-ACA5-54757F9F7821}" dt="2020-03-06T00:47:48.893" v="1210"/>
          <ac:spMkLst>
            <pc:docMk/>
            <pc:sldMk cId="254950627" sldId="264"/>
            <ac:spMk id="71" creationId="{7273825F-243F-467C-8349-B97E81C3E68B}"/>
          </ac:spMkLst>
        </pc:spChg>
        <pc:spChg chg="add del">
          <ac:chgData name="Anil Erturk" userId="S::erturkanil@cityuniversity.edu::80c281f7-134a-4087-bac3-a00369bd339e" providerId="AD" clId="Web-{E5216F23-80C5-4513-ACA5-54757F9F7821}" dt="2020-03-06T00:47:48.893" v="1210"/>
          <ac:spMkLst>
            <pc:docMk/>
            <pc:sldMk cId="254950627" sldId="264"/>
            <ac:spMk id="73" creationId="{255659AF-6F61-42EF-B761-0862A79DBEB7}"/>
          </ac:spMkLst>
        </pc:spChg>
        <pc:spChg chg="add del">
          <ac:chgData name="Anil Erturk" userId="S::erturkanil@cityuniversity.edu::80c281f7-134a-4087-bac3-a00369bd339e" providerId="AD" clId="Web-{E5216F23-80C5-4513-ACA5-54757F9F7821}" dt="2020-03-06T00:47:48.893" v="1210"/>
          <ac:spMkLst>
            <pc:docMk/>
            <pc:sldMk cId="254950627" sldId="264"/>
            <ac:spMk id="75" creationId="{00650157-038B-4377-BAFA-B12FF57E0137}"/>
          </ac:spMkLst>
        </pc:spChg>
        <pc:spChg chg="add">
          <ac:chgData name="Anil Erturk" userId="S::erturkanil@cityuniversity.edu::80c281f7-134a-4087-bac3-a00369bd339e" providerId="AD" clId="Web-{E5216F23-80C5-4513-ACA5-54757F9F7821}" dt="2020-03-06T00:47:48.893" v="1210"/>
          <ac:spMkLst>
            <pc:docMk/>
            <pc:sldMk cId="254950627" sldId="264"/>
            <ac:spMk id="84" creationId="{90FB7BFA-EBDD-467C-B253-EFA700504181}"/>
          </ac:spMkLst>
        </pc:spChg>
        <pc:spChg chg="add">
          <ac:chgData name="Anil Erturk" userId="S::erturkanil@cityuniversity.edu::80c281f7-134a-4087-bac3-a00369bd339e" providerId="AD" clId="Web-{E5216F23-80C5-4513-ACA5-54757F9F7821}" dt="2020-03-06T00:47:48.893" v="1210"/>
          <ac:spMkLst>
            <pc:docMk/>
            <pc:sldMk cId="254950627" sldId="264"/>
            <ac:spMk id="86" creationId="{23A9D773-2FA9-4E93-A01A-AEECF93EB47D}"/>
          </ac:spMkLst>
        </pc:spChg>
        <pc:spChg chg="add">
          <ac:chgData name="Anil Erturk" userId="S::erturkanil@cityuniversity.edu::80c281f7-134a-4087-bac3-a00369bd339e" providerId="AD" clId="Web-{E5216F23-80C5-4513-ACA5-54757F9F7821}" dt="2020-03-06T00:47:48.893" v="1210"/>
          <ac:spMkLst>
            <pc:docMk/>
            <pc:sldMk cId="254950627" sldId="264"/>
            <ac:spMk id="88" creationId="{D0A08A6F-C28D-4C68-9627-9B83F062FD65}"/>
          </ac:spMkLst>
        </pc:spChg>
        <pc:spChg chg="add">
          <ac:chgData name="Anil Erturk" userId="S::erturkanil@cityuniversity.edu::80c281f7-134a-4087-bac3-a00369bd339e" providerId="AD" clId="Web-{E5216F23-80C5-4513-ACA5-54757F9F7821}" dt="2020-03-06T00:47:48.893" v="1210"/>
          <ac:spMkLst>
            <pc:docMk/>
            <pc:sldMk cId="254950627" sldId="264"/>
            <ac:spMk id="90" creationId="{D6DAD309-1212-498F-ABAD-388FFD322A8D}"/>
          </ac:spMkLst>
        </pc:spChg>
        <pc:spChg chg="add">
          <ac:chgData name="Anil Erturk" userId="S::erturkanil@cityuniversity.edu::80c281f7-134a-4087-bac3-a00369bd339e" providerId="AD" clId="Web-{E5216F23-80C5-4513-ACA5-54757F9F7821}" dt="2020-03-06T00:47:48.893" v="1210"/>
          <ac:spMkLst>
            <pc:docMk/>
            <pc:sldMk cId="254950627" sldId="264"/>
            <ac:spMk id="92" creationId="{8F297EF4-1A36-4B32-9046-62BAFD8D81AA}"/>
          </ac:spMkLst>
        </pc:spChg>
        <pc:spChg chg="add">
          <ac:chgData name="Anil Erturk" userId="S::erturkanil@cityuniversity.edu::80c281f7-134a-4087-bac3-a00369bd339e" providerId="AD" clId="Web-{E5216F23-80C5-4513-ACA5-54757F9F7821}" dt="2020-03-06T00:47:48.893" v="1210"/>
          <ac:spMkLst>
            <pc:docMk/>
            <pc:sldMk cId="254950627" sldId="264"/>
            <ac:spMk id="94" creationId="{56009D28-60AB-4286-84F8-A812569BC586}"/>
          </ac:spMkLst>
        </pc:spChg>
        <pc:spChg chg="add">
          <ac:chgData name="Anil Erturk" userId="S::erturkanil@cityuniversity.edu::80c281f7-134a-4087-bac3-a00369bd339e" providerId="AD" clId="Web-{E5216F23-80C5-4513-ACA5-54757F9F7821}" dt="2020-03-06T00:47:48.893" v="1210"/>
          <ac:spMkLst>
            <pc:docMk/>
            <pc:sldMk cId="254950627" sldId="264"/>
            <ac:spMk id="100" creationId="{52ED9517-E340-43FD-89D0-E63A8ACDACFE}"/>
          </ac:spMkLst>
        </pc:spChg>
        <pc:spChg chg="add">
          <ac:chgData name="Anil Erturk" userId="S::erturkanil@cityuniversity.edu::80c281f7-134a-4087-bac3-a00369bd339e" providerId="AD" clId="Web-{E5216F23-80C5-4513-ACA5-54757F9F7821}" dt="2020-03-06T00:47:48.893" v="1210"/>
          <ac:spMkLst>
            <pc:docMk/>
            <pc:sldMk cId="254950627" sldId="264"/>
            <ac:spMk id="102" creationId="{289F6541-8315-4C61-9893-EBBFD4462C41}"/>
          </ac:spMkLst>
        </pc:spChg>
        <pc:spChg chg="add">
          <ac:chgData name="Anil Erturk" userId="S::erturkanil@cityuniversity.edu::80c281f7-134a-4087-bac3-a00369bd339e" providerId="AD" clId="Web-{E5216F23-80C5-4513-ACA5-54757F9F7821}" dt="2020-03-06T00:47:48.893" v="1210"/>
          <ac:spMkLst>
            <pc:docMk/>
            <pc:sldMk cId="254950627" sldId="264"/>
            <ac:spMk id="104" creationId="{7D00E0EF-4C8D-4D43-975B-5F6A7B762DE0}"/>
          </ac:spMkLst>
        </pc:spChg>
        <pc:spChg chg="add">
          <ac:chgData name="Anil Erturk" userId="S::erturkanil@cityuniversity.edu::80c281f7-134a-4087-bac3-a00369bd339e" providerId="AD" clId="Web-{E5216F23-80C5-4513-ACA5-54757F9F7821}" dt="2020-03-06T00:47:48.893" v="1210"/>
          <ac:spMkLst>
            <pc:docMk/>
            <pc:sldMk cId="254950627" sldId="264"/>
            <ac:spMk id="106" creationId="{8016CBC2-5A8E-41E4-B729-A11771E2BD50}"/>
          </ac:spMkLst>
        </pc:spChg>
        <pc:picChg chg="add mod ord">
          <ac:chgData name="Anil Erturk" userId="S::erturkanil@cityuniversity.edu::80c281f7-134a-4087-bac3-a00369bd339e" providerId="AD" clId="Web-{E5216F23-80C5-4513-ACA5-54757F9F7821}" dt="2020-03-06T00:47:48.893" v="1210"/>
          <ac:picMkLst>
            <pc:docMk/>
            <pc:sldMk cId="254950627" sldId="264"/>
            <ac:picMk id="9" creationId="{0690123E-30F8-40FD-BEB9-3163779E07FD}"/>
          </ac:picMkLst>
        </pc:picChg>
        <pc:picChg chg="add mod">
          <ac:chgData name="Anil Erturk" userId="S::erturkanil@cityuniversity.edu::80c281f7-134a-4087-bac3-a00369bd339e" providerId="AD" clId="Web-{E5216F23-80C5-4513-ACA5-54757F9F7821}" dt="2020-03-06T00:47:48.893" v="1210"/>
          <ac:picMkLst>
            <pc:docMk/>
            <pc:sldMk cId="254950627" sldId="264"/>
            <ac:picMk id="11" creationId="{62793DC3-AAC8-4BA8-8EB7-8EBC869B17A7}"/>
          </ac:picMkLst>
        </pc:picChg>
        <pc:picChg chg="del">
          <ac:chgData name="Anil Erturk" userId="S::erturkanil@cityuniversity.edu::80c281f7-134a-4087-bac3-a00369bd339e" providerId="AD" clId="Web-{E5216F23-80C5-4513-ACA5-54757F9F7821}" dt="2020-03-06T00:33:05.650" v="650"/>
          <ac:picMkLst>
            <pc:docMk/>
            <pc:sldMk cId="254950627" sldId="264"/>
            <ac:picMk id="13" creationId="{FD3E0790-EA3E-4A0B-BD84-A6B6C516F473}"/>
          </ac:picMkLst>
        </pc:picChg>
        <pc:picChg chg="del">
          <ac:chgData name="Anil Erturk" userId="S::erturkanil@cityuniversity.edu::80c281f7-134a-4087-bac3-a00369bd339e" providerId="AD" clId="Web-{E5216F23-80C5-4513-ACA5-54757F9F7821}" dt="2020-03-06T00:33:39.541" v="657"/>
          <ac:picMkLst>
            <pc:docMk/>
            <pc:sldMk cId="254950627" sldId="264"/>
            <ac:picMk id="18" creationId="{01AF5FBB-9FDC-4D75-9DD6-DAF01ED197A0}"/>
          </ac:picMkLst>
        </pc:picChg>
        <pc:picChg chg="del">
          <ac:chgData name="Anil Erturk" userId="S::erturkanil@cityuniversity.edu::80c281f7-134a-4087-bac3-a00369bd339e" providerId="AD" clId="Web-{E5216F23-80C5-4513-ACA5-54757F9F7821}" dt="2020-03-06T00:33:39.541" v="657"/>
          <ac:picMkLst>
            <pc:docMk/>
            <pc:sldMk cId="254950627" sldId="264"/>
            <ac:picMk id="20" creationId="{933BBBE6-F4CF-483E-BA74-B51421B4D93F}"/>
          </ac:picMkLst>
        </pc:picChg>
        <pc:picChg chg="del">
          <ac:chgData name="Anil Erturk" userId="S::erturkanil@cityuniversity.edu::80c281f7-134a-4087-bac3-a00369bd339e" providerId="AD" clId="Web-{E5216F23-80C5-4513-ACA5-54757F9F7821}" dt="2020-03-06T00:33:39.541" v="657"/>
          <ac:picMkLst>
            <pc:docMk/>
            <pc:sldMk cId="254950627" sldId="264"/>
            <ac:picMk id="34" creationId="{6A24046D-AAB6-4470-AC22-6448D576E5B5}"/>
          </ac:picMkLst>
        </pc:picChg>
        <pc:picChg chg="del">
          <ac:chgData name="Anil Erturk" userId="S::erturkanil@cityuniversity.edu::80c281f7-134a-4087-bac3-a00369bd339e" providerId="AD" clId="Web-{E5216F23-80C5-4513-ACA5-54757F9F7821}" dt="2020-03-06T00:33:39.541" v="657"/>
          <ac:picMkLst>
            <pc:docMk/>
            <pc:sldMk cId="254950627" sldId="264"/>
            <ac:picMk id="36" creationId="{211A0A85-392D-49DA-B9EC-82262B3B9614}"/>
          </ac:picMkLst>
        </pc:picChg>
        <pc:picChg chg="add del">
          <ac:chgData name="Anil Erturk" userId="S::erturkanil@cityuniversity.edu::80c281f7-134a-4087-bac3-a00369bd339e" providerId="AD" clId="Web-{E5216F23-80C5-4513-ACA5-54757F9F7821}" dt="2020-03-06T00:47:48.893" v="1210"/>
          <ac:picMkLst>
            <pc:docMk/>
            <pc:sldMk cId="254950627" sldId="264"/>
            <ac:picMk id="49" creationId="{26AA7C31-76FD-4B44-A1FF-D13D2515AE57}"/>
          </ac:picMkLst>
        </pc:picChg>
        <pc:picChg chg="add del">
          <ac:chgData name="Anil Erturk" userId="S::erturkanil@cityuniversity.edu::80c281f7-134a-4087-bac3-a00369bd339e" providerId="AD" clId="Web-{E5216F23-80C5-4513-ACA5-54757F9F7821}" dt="2020-03-06T00:47:48.893" v="1210"/>
          <ac:picMkLst>
            <pc:docMk/>
            <pc:sldMk cId="254950627" sldId="264"/>
            <ac:picMk id="51" creationId="{F5CE85F9-F4EE-4E5D-8235-528527A401D8}"/>
          </ac:picMkLst>
        </pc:picChg>
        <pc:picChg chg="add del">
          <ac:chgData name="Anil Erturk" userId="S::erturkanil@cityuniversity.edu::80c281f7-134a-4087-bac3-a00369bd339e" providerId="AD" clId="Web-{E5216F23-80C5-4513-ACA5-54757F9F7821}" dt="2020-03-06T00:47:48.893" v="1210"/>
          <ac:picMkLst>
            <pc:docMk/>
            <pc:sldMk cId="254950627" sldId="264"/>
            <ac:picMk id="65" creationId="{B4666C73-1C44-4BD3-9529-A7E02C6A8AD2}"/>
          </ac:picMkLst>
        </pc:picChg>
        <pc:picChg chg="add del">
          <ac:chgData name="Anil Erturk" userId="S::erturkanil@cityuniversity.edu::80c281f7-134a-4087-bac3-a00369bd339e" providerId="AD" clId="Web-{E5216F23-80C5-4513-ACA5-54757F9F7821}" dt="2020-03-06T00:47:48.893" v="1210"/>
          <ac:picMkLst>
            <pc:docMk/>
            <pc:sldMk cId="254950627" sldId="264"/>
            <ac:picMk id="67" creationId="{723E4E2F-EA2E-477B-A595-C5A5F62E93AF}"/>
          </ac:picMkLst>
        </pc:picChg>
        <pc:picChg chg="add">
          <ac:chgData name="Anil Erturk" userId="S::erturkanil@cityuniversity.edu::80c281f7-134a-4087-bac3-a00369bd339e" providerId="AD" clId="Web-{E5216F23-80C5-4513-ACA5-54757F9F7821}" dt="2020-03-06T00:47:48.893" v="1210"/>
          <ac:picMkLst>
            <pc:docMk/>
            <pc:sldMk cId="254950627" sldId="264"/>
            <ac:picMk id="80" creationId="{B1395C1E-2648-4FFC-AC7C-2C170835181E}"/>
          </ac:picMkLst>
        </pc:picChg>
        <pc:picChg chg="add">
          <ac:chgData name="Anil Erturk" userId="S::erturkanil@cityuniversity.edu::80c281f7-134a-4087-bac3-a00369bd339e" providerId="AD" clId="Web-{E5216F23-80C5-4513-ACA5-54757F9F7821}" dt="2020-03-06T00:47:48.893" v="1210"/>
          <ac:picMkLst>
            <pc:docMk/>
            <pc:sldMk cId="254950627" sldId="264"/>
            <ac:picMk id="82" creationId="{1C7379FE-10D6-4FEA-BEA3-5E2034A44C82}"/>
          </ac:picMkLst>
        </pc:picChg>
        <pc:picChg chg="add">
          <ac:chgData name="Anil Erturk" userId="S::erturkanil@cityuniversity.edu::80c281f7-134a-4087-bac3-a00369bd339e" providerId="AD" clId="Web-{E5216F23-80C5-4513-ACA5-54757F9F7821}" dt="2020-03-06T00:47:48.893" v="1210"/>
          <ac:picMkLst>
            <pc:docMk/>
            <pc:sldMk cId="254950627" sldId="264"/>
            <ac:picMk id="96" creationId="{3D219F90-DB69-4512-B316-9EFEF58A2086}"/>
          </ac:picMkLst>
        </pc:picChg>
        <pc:picChg chg="add">
          <ac:chgData name="Anil Erturk" userId="S::erturkanil@cityuniversity.edu::80c281f7-134a-4087-bac3-a00369bd339e" providerId="AD" clId="Web-{E5216F23-80C5-4513-ACA5-54757F9F7821}" dt="2020-03-06T00:47:48.893" v="1210"/>
          <ac:picMkLst>
            <pc:docMk/>
            <pc:sldMk cId="254950627" sldId="264"/>
            <ac:picMk id="98" creationId="{48870E80-2F2E-4A9F-95CE-2562977A5E34}"/>
          </ac:picMkLst>
        </pc:picChg>
      </pc:sldChg>
      <pc:sldChg chg="addSp delSp modSp add replId">
        <pc:chgData name="Anil Erturk" userId="S::erturkanil@cityuniversity.edu::80c281f7-134a-4087-bac3-a00369bd339e" providerId="AD" clId="Web-{E5216F23-80C5-4513-ACA5-54757F9F7821}" dt="2020-03-06T00:40:43.256" v="1069"/>
        <pc:sldMkLst>
          <pc:docMk/>
          <pc:sldMk cId="310288953" sldId="265"/>
        </pc:sldMkLst>
        <pc:spChg chg="mod">
          <ac:chgData name="Anil Erturk" userId="S::erturkanil@cityuniversity.edu::80c281f7-134a-4087-bac3-a00369bd339e" providerId="AD" clId="Web-{E5216F23-80C5-4513-ACA5-54757F9F7821}" dt="2020-03-06T00:40:43.256" v="1069"/>
          <ac:spMkLst>
            <pc:docMk/>
            <pc:sldMk cId="310288953" sldId="265"/>
            <ac:spMk id="3" creationId="{AC18B13E-86B2-4B14-AB18-5DAA5A916390}"/>
          </ac:spMkLst>
        </pc:spChg>
        <pc:spChg chg="add del mod">
          <ac:chgData name="Anil Erturk" userId="S::erturkanil@cityuniversity.edu::80c281f7-134a-4087-bac3-a00369bd339e" providerId="AD" clId="Web-{E5216F23-80C5-4513-ACA5-54757F9F7821}" dt="2020-03-06T00:40:37.975" v="1068"/>
          <ac:spMkLst>
            <pc:docMk/>
            <pc:sldMk cId="310288953" sldId="265"/>
            <ac:spMk id="6" creationId="{B4932CFB-88DD-4AEA-8CC5-ACDA26F8E783}"/>
          </ac:spMkLst>
        </pc:spChg>
        <pc:spChg chg="del">
          <ac:chgData name="Anil Erturk" userId="S::erturkanil@cityuniversity.edu::80c281f7-134a-4087-bac3-a00369bd339e" providerId="AD" clId="Web-{E5216F23-80C5-4513-ACA5-54757F9F7821}" dt="2020-03-06T00:40:43.256" v="1069"/>
          <ac:spMkLst>
            <pc:docMk/>
            <pc:sldMk cId="310288953" sldId="265"/>
            <ac:spMk id="14" creationId="{8DA14841-53A4-4935-BE65-C8373B8A6D06}"/>
          </ac:spMkLst>
        </pc:spChg>
        <pc:spChg chg="del">
          <ac:chgData name="Anil Erturk" userId="S::erturkanil@cityuniversity.edu::80c281f7-134a-4087-bac3-a00369bd339e" providerId="AD" clId="Web-{E5216F23-80C5-4513-ACA5-54757F9F7821}" dt="2020-03-06T00:40:43.256" v="1069"/>
          <ac:spMkLst>
            <pc:docMk/>
            <pc:sldMk cId="310288953" sldId="265"/>
            <ac:spMk id="16" creationId="{9877C2CF-B2DD-41C8-8B5E-152673376B41}"/>
          </ac:spMkLst>
        </pc:spChg>
        <pc:spChg chg="del">
          <ac:chgData name="Anil Erturk" userId="S::erturkanil@cityuniversity.edu::80c281f7-134a-4087-bac3-a00369bd339e" providerId="AD" clId="Web-{E5216F23-80C5-4513-ACA5-54757F9F7821}" dt="2020-03-06T00:40:43.256" v="1069"/>
          <ac:spMkLst>
            <pc:docMk/>
            <pc:sldMk cId="310288953" sldId="265"/>
            <ac:spMk id="18" creationId="{24923D72-7E69-464B-94C5-B2530008D094}"/>
          </ac:spMkLst>
        </pc:spChg>
        <pc:spChg chg="del">
          <ac:chgData name="Anil Erturk" userId="S::erturkanil@cityuniversity.edu::80c281f7-134a-4087-bac3-a00369bd339e" providerId="AD" clId="Web-{E5216F23-80C5-4513-ACA5-54757F9F7821}" dt="2020-03-06T00:40:43.256" v="1069"/>
          <ac:spMkLst>
            <pc:docMk/>
            <pc:sldMk cId="310288953" sldId="265"/>
            <ac:spMk id="20" creationId="{A00CCC86-7A88-4DFF-A0D0-6604606A2AEA}"/>
          </ac:spMkLst>
        </pc:spChg>
        <pc:spChg chg="del">
          <ac:chgData name="Anil Erturk" userId="S::erturkanil@cityuniversity.edu::80c281f7-134a-4087-bac3-a00369bd339e" providerId="AD" clId="Web-{E5216F23-80C5-4513-ACA5-54757F9F7821}" dt="2020-03-06T00:40:43.256" v="1069"/>
          <ac:spMkLst>
            <pc:docMk/>
            <pc:sldMk cId="310288953" sldId="265"/>
            <ac:spMk id="22" creationId="{E1F8ABFD-155B-4386-AE33-6E13057CFCF3}"/>
          </ac:spMkLst>
        </pc:spChg>
        <pc:spChg chg="del">
          <ac:chgData name="Anil Erturk" userId="S::erturkanil@cityuniversity.edu::80c281f7-134a-4087-bac3-a00369bd339e" providerId="AD" clId="Web-{E5216F23-80C5-4513-ACA5-54757F9F7821}" dt="2020-03-06T00:40:43.256" v="1069"/>
          <ac:spMkLst>
            <pc:docMk/>
            <pc:sldMk cId="310288953" sldId="265"/>
            <ac:spMk id="24" creationId="{40C8693A-B687-4F5E-B86B-B4F11D52347E}"/>
          </ac:spMkLst>
        </pc:spChg>
        <pc:spChg chg="del">
          <ac:chgData name="Anil Erturk" userId="S::erturkanil@cityuniversity.edu::80c281f7-134a-4087-bac3-a00369bd339e" providerId="AD" clId="Web-{E5216F23-80C5-4513-ACA5-54757F9F7821}" dt="2020-03-06T00:40:43.256" v="1069"/>
          <ac:spMkLst>
            <pc:docMk/>
            <pc:sldMk cId="310288953" sldId="265"/>
            <ac:spMk id="30" creationId="{E7B58214-716F-43B8-8272-85CE2B9AB0B5}"/>
          </ac:spMkLst>
        </pc:spChg>
        <pc:spChg chg="del">
          <ac:chgData name="Anil Erturk" userId="S::erturkanil@cityuniversity.edu::80c281f7-134a-4087-bac3-a00369bd339e" providerId="AD" clId="Web-{E5216F23-80C5-4513-ACA5-54757F9F7821}" dt="2020-03-06T00:40:43.256" v="1069"/>
          <ac:spMkLst>
            <pc:docMk/>
            <pc:sldMk cId="310288953" sldId="265"/>
            <ac:spMk id="32" creationId="{2A5C070E-7DB1-4147-B6A8-D14B9C40E159}"/>
          </ac:spMkLst>
        </pc:spChg>
        <pc:spChg chg="del">
          <ac:chgData name="Anil Erturk" userId="S::erturkanil@cityuniversity.edu::80c281f7-134a-4087-bac3-a00369bd339e" providerId="AD" clId="Web-{E5216F23-80C5-4513-ACA5-54757F9F7821}" dt="2020-03-06T00:40:43.256" v="1069"/>
          <ac:spMkLst>
            <pc:docMk/>
            <pc:sldMk cId="310288953" sldId="265"/>
            <ac:spMk id="34" creationId="{A31070C9-36CD-4B65-8159-324995821FB9}"/>
          </ac:spMkLst>
        </pc:spChg>
        <pc:spChg chg="del">
          <ac:chgData name="Anil Erturk" userId="S::erturkanil@cityuniversity.edu::80c281f7-134a-4087-bac3-a00369bd339e" providerId="AD" clId="Web-{E5216F23-80C5-4513-ACA5-54757F9F7821}" dt="2020-03-06T00:40:43.256" v="1069"/>
          <ac:spMkLst>
            <pc:docMk/>
            <pc:sldMk cId="310288953" sldId="265"/>
            <ac:spMk id="36" creationId="{89C35FB2-5194-4BE0-92D0-464E2B7116C7}"/>
          </ac:spMkLst>
        </pc:spChg>
        <pc:spChg chg="add">
          <ac:chgData name="Anil Erturk" userId="S::erturkanil@cityuniversity.edu::80c281f7-134a-4087-bac3-a00369bd339e" providerId="AD" clId="Web-{E5216F23-80C5-4513-ACA5-54757F9F7821}" dt="2020-03-06T00:40:43.256" v="1069"/>
          <ac:spMkLst>
            <pc:docMk/>
            <pc:sldMk cId="310288953" sldId="265"/>
            <ac:spMk id="45" creationId="{8DA14841-53A4-4935-BE65-C8373B8A6D06}"/>
          </ac:spMkLst>
        </pc:spChg>
        <pc:spChg chg="add">
          <ac:chgData name="Anil Erturk" userId="S::erturkanil@cityuniversity.edu::80c281f7-134a-4087-bac3-a00369bd339e" providerId="AD" clId="Web-{E5216F23-80C5-4513-ACA5-54757F9F7821}" dt="2020-03-06T00:40:43.256" v="1069"/>
          <ac:spMkLst>
            <pc:docMk/>
            <pc:sldMk cId="310288953" sldId="265"/>
            <ac:spMk id="47" creationId="{9877C2CF-B2DD-41C8-8B5E-152673376B41}"/>
          </ac:spMkLst>
        </pc:spChg>
        <pc:spChg chg="add">
          <ac:chgData name="Anil Erturk" userId="S::erturkanil@cityuniversity.edu::80c281f7-134a-4087-bac3-a00369bd339e" providerId="AD" clId="Web-{E5216F23-80C5-4513-ACA5-54757F9F7821}" dt="2020-03-06T00:40:43.256" v="1069"/>
          <ac:spMkLst>
            <pc:docMk/>
            <pc:sldMk cId="310288953" sldId="265"/>
            <ac:spMk id="49" creationId="{24923D72-7E69-464B-94C5-B2530008D094}"/>
          </ac:spMkLst>
        </pc:spChg>
        <pc:spChg chg="add">
          <ac:chgData name="Anil Erturk" userId="S::erturkanil@cityuniversity.edu::80c281f7-134a-4087-bac3-a00369bd339e" providerId="AD" clId="Web-{E5216F23-80C5-4513-ACA5-54757F9F7821}" dt="2020-03-06T00:40:43.256" v="1069"/>
          <ac:spMkLst>
            <pc:docMk/>
            <pc:sldMk cId="310288953" sldId="265"/>
            <ac:spMk id="51" creationId="{A00CCC86-7A88-4DFF-A0D0-6604606A2AEA}"/>
          </ac:spMkLst>
        </pc:spChg>
        <pc:spChg chg="add">
          <ac:chgData name="Anil Erturk" userId="S::erturkanil@cityuniversity.edu::80c281f7-134a-4087-bac3-a00369bd339e" providerId="AD" clId="Web-{E5216F23-80C5-4513-ACA5-54757F9F7821}" dt="2020-03-06T00:40:43.256" v="1069"/>
          <ac:spMkLst>
            <pc:docMk/>
            <pc:sldMk cId="310288953" sldId="265"/>
            <ac:spMk id="53" creationId="{E1F8ABFD-155B-4386-AE33-6E13057CFCF3}"/>
          </ac:spMkLst>
        </pc:spChg>
        <pc:spChg chg="add">
          <ac:chgData name="Anil Erturk" userId="S::erturkanil@cityuniversity.edu::80c281f7-134a-4087-bac3-a00369bd339e" providerId="AD" clId="Web-{E5216F23-80C5-4513-ACA5-54757F9F7821}" dt="2020-03-06T00:40:43.256" v="1069"/>
          <ac:spMkLst>
            <pc:docMk/>
            <pc:sldMk cId="310288953" sldId="265"/>
            <ac:spMk id="55" creationId="{B3408E4B-2DDD-4FB3-9181-7D8A09775FB3}"/>
          </ac:spMkLst>
        </pc:spChg>
        <pc:spChg chg="add">
          <ac:chgData name="Anil Erturk" userId="S::erturkanil@cityuniversity.edu::80c281f7-134a-4087-bac3-a00369bd339e" providerId="AD" clId="Web-{E5216F23-80C5-4513-ACA5-54757F9F7821}" dt="2020-03-06T00:40:43.256" v="1069"/>
          <ac:spMkLst>
            <pc:docMk/>
            <pc:sldMk cId="310288953" sldId="265"/>
            <ac:spMk id="61" creationId="{BC93C630-65D6-40FA-A096-8251FB983E45}"/>
          </ac:spMkLst>
        </pc:spChg>
        <pc:spChg chg="add">
          <ac:chgData name="Anil Erturk" userId="S::erturkanil@cityuniversity.edu::80c281f7-134a-4087-bac3-a00369bd339e" providerId="AD" clId="Web-{E5216F23-80C5-4513-ACA5-54757F9F7821}" dt="2020-03-06T00:40:43.256" v="1069"/>
          <ac:spMkLst>
            <pc:docMk/>
            <pc:sldMk cId="310288953" sldId="265"/>
            <ac:spMk id="63" creationId="{C2C51E34-9874-483C-A2C5-C9D271AD146E}"/>
          </ac:spMkLst>
        </pc:spChg>
        <pc:spChg chg="add">
          <ac:chgData name="Anil Erturk" userId="S::erturkanil@cityuniversity.edu::80c281f7-134a-4087-bac3-a00369bd339e" providerId="AD" clId="Web-{E5216F23-80C5-4513-ACA5-54757F9F7821}" dt="2020-03-06T00:40:43.256" v="1069"/>
          <ac:spMkLst>
            <pc:docMk/>
            <pc:sldMk cId="310288953" sldId="265"/>
            <ac:spMk id="65" creationId="{6109E7E7-5EA4-4526-A350-196FF2782FC3}"/>
          </ac:spMkLst>
        </pc:spChg>
        <pc:spChg chg="add">
          <ac:chgData name="Anil Erturk" userId="S::erturkanil@cityuniversity.edu::80c281f7-134a-4087-bac3-a00369bd339e" providerId="AD" clId="Web-{E5216F23-80C5-4513-ACA5-54757F9F7821}" dt="2020-03-06T00:40:43.256" v="1069"/>
          <ac:spMkLst>
            <pc:docMk/>
            <pc:sldMk cId="310288953" sldId="265"/>
            <ac:spMk id="67" creationId="{22373A23-D87D-48AD-A357-96100C722DDC}"/>
          </ac:spMkLst>
        </pc:spChg>
        <pc:picChg chg="del">
          <ac:chgData name="Anil Erturk" userId="S::erturkanil@cityuniversity.edu::80c281f7-134a-4087-bac3-a00369bd339e" providerId="AD" clId="Web-{E5216F23-80C5-4513-ACA5-54757F9F7821}" dt="2020-03-06T00:40:36.193" v="1067"/>
          <ac:picMkLst>
            <pc:docMk/>
            <pc:sldMk cId="310288953" sldId="265"/>
            <ac:picMk id="5" creationId="{BD2234E9-2D7C-4EE8-BD0D-EE4DB2FC5873}"/>
          </ac:picMkLst>
        </pc:picChg>
        <pc:picChg chg="add mod ord">
          <ac:chgData name="Anil Erturk" userId="S::erturkanil@cityuniversity.edu::80c281f7-134a-4087-bac3-a00369bd339e" providerId="AD" clId="Web-{E5216F23-80C5-4513-ACA5-54757F9F7821}" dt="2020-03-06T00:40:43.256" v="1069"/>
          <ac:picMkLst>
            <pc:docMk/>
            <pc:sldMk cId="310288953" sldId="265"/>
            <ac:picMk id="7" creationId="{44FC3A6C-8F9C-4AB4-BF9C-E978E80E44E2}"/>
          </ac:picMkLst>
        </pc:picChg>
        <pc:picChg chg="del">
          <ac:chgData name="Anil Erturk" userId="S::erturkanil@cityuniversity.edu::80c281f7-134a-4087-bac3-a00369bd339e" providerId="AD" clId="Web-{E5216F23-80C5-4513-ACA5-54757F9F7821}" dt="2020-03-06T00:40:43.256" v="1069"/>
          <ac:picMkLst>
            <pc:docMk/>
            <pc:sldMk cId="310288953" sldId="265"/>
            <ac:picMk id="10" creationId="{2FA3880A-8D8F-466C-A4A1-F07BCDD3719C}"/>
          </ac:picMkLst>
        </pc:picChg>
        <pc:picChg chg="del">
          <ac:chgData name="Anil Erturk" userId="S::erturkanil@cityuniversity.edu::80c281f7-134a-4087-bac3-a00369bd339e" providerId="AD" clId="Web-{E5216F23-80C5-4513-ACA5-54757F9F7821}" dt="2020-03-06T00:40:43.256" v="1069"/>
          <ac:picMkLst>
            <pc:docMk/>
            <pc:sldMk cId="310288953" sldId="265"/>
            <ac:picMk id="12" creationId="{3C0A64CB-20A1-4508-B568-284EB04F78EE}"/>
          </ac:picMkLst>
        </pc:picChg>
        <pc:picChg chg="del">
          <ac:chgData name="Anil Erturk" userId="S::erturkanil@cityuniversity.edu::80c281f7-134a-4087-bac3-a00369bd339e" providerId="AD" clId="Web-{E5216F23-80C5-4513-ACA5-54757F9F7821}" dt="2020-03-06T00:40:43.256" v="1069"/>
          <ac:picMkLst>
            <pc:docMk/>
            <pc:sldMk cId="310288953" sldId="265"/>
            <ac:picMk id="26" creationId="{D51084F9-D042-49BE-9E1A-43E583B98FCC}"/>
          </ac:picMkLst>
        </pc:picChg>
        <pc:picChg chg="del">
          <ac:chgData name="Anil Erturk" userId="S::erturkanil@cityuniversity.edu::80c281f7-134a-4087-bac3-a00369bd339e" providerId="AD" clId="Web-{E5216F23-80C5-4513-ACA5-54757F9F7821}" dt="2020-03-06T00:40:43.256" v="1069"/>
          <ac:picMkLst>
            <pc:docMk/>
            <pc:sldMk cId="310288953" sldId="265"/>
            <ac:picMk id="28" creationId="{EE65CA45-264D-4FD3-9249-3CB04EC97E80}"/>
          </ac:picMkLst>
        </pc:picChg>
        <pc:picChg chg="add">
          <ac:chgData name="Anil Erturk" userId="S::erturkanil@cityuniversity.edu::80c281f7-134a-4087-bac3-a00369bd339e" providerId="AD" clId="Web-{E5216F23-80C5-4513-ACA5-54757F9F7821}" dt="2020-03-06T00:40:43.256" v="1069"/>
          <ac:picMkLst>
            <pc:docMk/>
            <pc:sldMk cId="310288953" sldId="265"/>
            <ac:picMk id="41" creationId="{2FA3880A-8D8F-466C-A4A1-F07BCDD3719C}"/>
          </ac:picMkLst>
        </pc:picChg>
        <pc:picChg chg="add">
          <ac:chgData name="Anil Erturk" userId="S::erturkanil@cityuniversity.edu::80c281f7-134a-4087-bac3-a00369bd339e" providerId="AD" clId="Web-{E5216F23-80C5-4513-ACA5-54757F9F7821}" dt="2020-03-06T00:40:43.256" v="1069"/>
          <ac:picMkLst>
            <pc:docMk/>
            <pc:sldMk cId="310288953" sldId="265"/>
            <ac:picMk id="43" creationId="{3C0A64CB-20A1-4508-B568-284EB04F78EE}"/>
          </ac:picMkLst>
        </pc:picChg>
        <pc:picChg chg="add">
          <ac:chgData name="Anil Erturk" userId="S::erturkanil@cityuniversity.edu::80c281f7-134a-4087-bac3-a00369bd339e" providerId="AD" clId="Web-{E5216F23-80C5-4513-ACA5-54757F9F7821}" dt="2020-03-06T00:40:43.256" v="1069"/>
          <ac:picMkLst>
            <pc:docMk/>
            <pc:sldMk cId="310288953" sldId="265"/>
            <ac:picMk id="57" creationId="{3FCA32F3-0B4B-449A-8A9D-309A1B678252}"/>
          </ac:picMkLst>
        </pc:picChg>
        <pc:picChg chg="add">
          <ac:chgData name="Anil Erturk" userId="S::erturkanil@cityuniversity.edu::80c281f7-134a-4087-bac3-a00369bd339e" providerId="AD" clId="Web-{E5216F23-80C5-4513-ACA5-54757F9F7821}" dt="2020-03-06T00:40:43.256" v="1069"/>
          <ac:picMkLst>
            <pc:docMk/>
            <pc:sldMk cId="310288953" sldId="265"/>
            <ac:picMk id="59" creationId="{D1C78E1D-D549-4B5E-B65A-7353ED14D838}"/>
          </ac:picMkLst>
        </pc:picChg>
      </pc:sldChg>
      <pc:sldChg chg="add del replId">
        <pc:chgData name="Anil Erturk" userId="S::erturkanil@cityuniversity.edu::80c281f7-134a-4087-bac3-a00369bd339e" providerId="AD" clId="Web-{E5216F23-80C5-4513-ACA5-54757F9F7821}" dt="2020-03-06T00:27:23.013" v="409"/>
        <pc:sldMkLst>
          <pc:docMk/>
          <pc:sldMk cId="835224293" sldId="265"/>
        </pc:sldMkLst>
      </pc:sldChg>
      <pc:sldChg chg="add del replId">
        <pc:chgData name="Anil Erturk" userId="S::erturkanil@cityuniversity.edu::80c281f7-134a-4087-bac3-a00369bd339e" providerId="AD" clId="Web-{E5216F23-80C5-4513-ACA5-54757F9F7821}" dt="2020-03-06T00:28:00.137" v="414"/>
        <pc:sldMkLst>
          <pc:docMk/>
          <pc:sldMk cId="1897442980" sldId="265"/>
        </pc:sldMkLst>
      </pc:sldChg>
      <pc:sldChg chg="addSp delSp modSp add replId">
        <pc:chgData name="Anil Erturk" userId="S::erturkanil@cityuniversity.edu::80c281f7-134a-4087-bac3-a00369bd339e" providerId="AD" clId="Web-{E5216F23-80C5-4513-ACA5-54757F9F7821}" dt="2020-03-06T02:18:41.097" v="2312"/>
        <pc:sldMkLst>
          <pc:docMk/>
          <pc:sldMk cId="3434409228" sldId="266"/>
        </pc:sldMkLst>
        <pc:spChg chg="mod">
          <ac:chgData name="Anil Erturk" userId="S::erturkanil@cityuniversity.edu::80c281f7-134a-4087-bac3-a00369bd339e" providerId="AD" clId="Web-{E5216F23-80C5-4513-ACA5-54757F9F7821}" dt="2020-03-06T02:18:41.097" v="2312"/>
          <ac:spMkLst>
            <pc:docMk/>
            <pc:sldMk cId="3434409228" sldId="266"/>
            <ac:spMk id="2" creationId="{C8EBB790-BDC2-475A-97F9-258A81A8C61A}"/>
          </ac:spMkLst>
        </pc:spChg>
        <pc:spChg chg="mod">
          <ac:chgData name="Anil Erturk" userId="S::erturkanil@cityuniversity.edu::80c281f7-134a-4087-bac3-a00369bd339e" providerId="AD" clId="Web-{E5216F23-80C5-4513-ACA5-54757F9F7821}" dt="2020-03-06T02:18:41.097" v="2312"/>
          <ac:spMkLst>
            <pc:docMk/>
            <pc:sldMk cId="3434409228" sldId="266"/>
            <ac:spMk id="3" creationId="{AC18B13E-86B2-4B14-AB18-5DAA5A916390}"/>
          </ac:spMkLst>
        </pc:spChg>
        <pc:spChg chg="add del mod">
          <ac:chgData name="Anil Erturk" userId="S::erturkanil@cityuniversity.edu::80c281f7-134a-4087-bac3-a00369bd339e" providerId="AD" clId="Web-{E5216F23-80C5-4513-ACA5-54757F9F7821}" dt="2020-03-06T00:42:22.396" v="1076"/>
          <ac:spMkLst>
            <pc:docMk/>
            <pc:sldMk cId="3434409228" sldId="266"/>
            <ac:spMk id="6" creationId="{31845EE6-2445-432B-905C-FB29D682DF92}"/>
          </ac:spMkLst>
        </pc:spChg>
        <pc:spChg chg="del">
          <ac:chgData name="Anil Erturk" userId="S::erturkanil@cityuniversity.edu::80c281f7-134a-4087-bac3-a00369bd339e" providerId="AD" clId="Web-{E5216F23-80C5-4513-ACA5-54757F9F7821}" dt="2020-03-06T00:42:28.880" v="1077"/>
          <ac:spMkLst>
            <pc:docMk/>
            <pc:sldMk cId="3434409228" sldId="266"/>
            <ac:spMk id="14" creationId="{8DA14841-53A4-4935-BE65-C8373B8A6D06}"/>
          </ac:spMkLst>
        </pc:spChg>
        <pc:spChg chg="del">
          <ac:chgData name="Anil Erturk" userId="S::erturkanil@cityuniversity.edu::80c281f7-134a-4087-bac3-a00369bd339e" providerId="AD" clId="Web-{E5216F23-80C5-4513-ACA5-54757F9F7821}" dt="2020-03-06T00:42:28.880" v="1077"/>
          <ac:spMkLst>
            <pc:docMk/>
            <pc:sldMk cId="3434409228" sldId="266"/>
            <ac:spMk id="16" creationId="{9877C2CF-B2DD-41C8-8B5E-152673376B41}"/>
          </ac:spMkLst>
        </pc:spChg>
        <pc:spChg chg="del">
          <ac:chgData name="Anil Erturk" userId="S::erturkanil@cityuniversity.edu::80c281f7-134a-4087-bac3-a00369bd339e" providerId="AD" clId="Web-{E5216F23-80C5-4513-ACA5-54757F9F7821}" dt="2020-03-06T00:42:28.880" v="1077"/>
          <ac:spMkLst>
            <pc:docMk/>
            <pc:sldMk cId="3434409228" sldId="266"/>
            <ac:spMk id="18" creationId="{24923D72-7E69-464B-94C5-B2530008D094}"/>
          </ac:spMkLst>
        </pc:spChg>
        <pc:spChg chg="del">
          <ac:chgData name="Anil Erturk" userId="S::erturkanil@cityuniversity.edu::80c281f7-134a-4087-bac3-a00369bd339e" providerId="AD" clId="Web-{E5216F23-80C5-4513-ACA5-54757F9F7821}" dt="2020-03-06T00:42:28.880" v="1077"/>
          <ac:spMkLst>
            <pc:docMk/>
            <pc:sldMk cId="3434409228" sldId="266"/>
            <ac:spMk id="20" creationId="{A00CCC86-7A88-4DFF-A0D0-6604606A2AEA}"/>
          </ac:spMkLst>
        </pc:spChg>
        <pc:spChg chg="del">
          <ac:chgData name="Anil Erturk" userId="S::erturkanil@cityuniversity.edu::80c281f7-134a-4087-bac3-a00369bd339e" providerId="AD" clId="Web-{E5216F23-80C5-4513-ACA5-54757F9F7821}" dt="2020-03-06T00:42:28.880" v="1077"/>
          <ac:spMkLst>
            <pc:docMk/>
            <pc:sldMk cId="3434409228" sldId="266"/>
            <ac:spMk id="22" creationId="{E1F8ABFD-155B-4386-AE33-6E13057CFCF3}"/>
          </ac:spMkLst>
        </pc:spChg>
        <pc:spChg chg="del">
          <ac:chgData name="Anil Erturk" userId="S::erturkanil@cityuniversity.edu::80c281f7-134a-4087-bac3-a00369bd339e" providerId="AD" clId="Web-{E5216F23-80C5-4513-ACA5-54757F9F7821}" dt="2020-03-06T00:42:28.880" v="1077"/>
          <ac:spMkLst>
            <pc:docMk/>
            <pc:sldMk cId="3434409228" sldId="266"/>
            <ac:spMk id="24" creationId="{40C8693A-B687-4F5E-B86B-B4F11D52347E}"/>
          </ac:spMkLst>
        </pc:spChg>
        <pc:spChg chg="del">
          <ac:chgData name="Anil Erturk" userId="S::erturkanil@cityuniversity.edu::80c281f7-134a-4087-bac3-a00369bd339e" providerId="AD" clId="Web-{E5216F23-80C5-4513-ACA5-54757F9F7821}" dt="2020-03-06T00:42:28.880" v="1077"/>
          <ac:spMkLst>
            <pc:docMk/>
            <pc:sldMk cId="3434409228" sldId="266"/>
            <ac:spMk id="30" creationId="{E7B58214-716F-43B8-8272-85CE2B9AB0B5}"/>
          </ac:spMkLst>
        </pc:spChg>
        <pc:spChg chg="del">
          <ac:chgData name="Anil Erturk" userId="S::erturkanil@cityuniversity.edu::80c281f7-134a-4087-bac3-a00369bd339e" providerId="AD" clId="Web-{E5216F23-80C5-4513-ACA5-54757F9F7821}" dt="2020-03-06T00:42:28.880" v="1077"/>
          <ac:spMkLst>
            <pc:docMk/>
            <pc:sldMk cId="3434409228" sldId="266"/>
            <ac:spMk id="32" creationId="{2A5C070E-7DB1-4147-B6A8-D14B9C40E159}"/>
          </ac:spMkLst>
        </pc:spChg>
        <pc:spChg chg="del">
          <ac:chgData name="Anil Erturk" userId="S::erturkanil@cityuniversity.edu::80c281f7-134a-4087-bac3-a00369bd339e" providerId="AD" clId="Web-{E5216F23-80C5-4513-ACA5-54757F9F7821}" dt="2020-03-06T00:42:28.880" v="1077"/>
          <ac:spMkLst>
            <pc:docMk/>
            <pc:sldMk cId="3434409228" sldId="266"/>
            <ac:spMk id="34" creationId="{A31070C9-36CD-4B65-8159-324995821FB9}"/>
          </ac:spMkLst>
        </pc:spChg>
        <pc:spChg chg="del">
          <ac:chgData name="Anil Erturk" userId="S::erturkanil@cityuniversity.edu::80c281f7-134a-4087-bac3-a00369bd339e" providerId="AD" clId="Web-{E5216F23-80C5-4513-ACA5-54757F9F7821}" dt="2020-03-06T00:42:28.880" v="1077"/>
          <ac:spMkLst>
            <pc:docMk/>
            <pc:sldMk cId="3434409228" sldId="266"/>
            <ac:spMk id="36" creationId="{89C35FB2-5194-4BE0-92D0-464E2B7116C7}"/>
          </ac:spMkLst>
        </pc:spChg>
        <pc:spChg chg="add del">
          <ac:chgData name="Anil Erturk" userId="S::erturkanil@cityuniversity.edu::80c281f7-134a-4087-bac3-a00369bd339e" providerId="AD" clId="Web-{E5216F23-80C5-4513-ACA5-54757F9F7821}" dt="2020-03-06T02:18:41.097" v="2312"/>
          <ac:spMkLst>
            <pc:docMk/>
            <pc:sldMk cId="3434409228" sldId="266"/>
            <ac:spMk id="45" creationId="{8DA14841-53A4-4935-BE65-C8373B8A6D06}"/>
          </ac:spMkLst>
        </pc:spChg>
        <pc:spChg chg="add del">
          <ac:chgData name="Anil Erturk" userId="S::erturkanil@cityuniversity.edu::80c281f7-134a-4087-bac3-a00369bd339e" providerId="AD" clId="Web-{E5216F23-80C5-4513-ACA5-54757F9F7821}" dt="2020-03-06T02:18:41.097" v="2312"/>
          <ac:spMkLst>
            <pc:docMk/>
            <pc:sldMk cId="3434409228" sldId="266"/>
            <ac:spMk id="47" creationId="{9877C2CF-B2DD-41C8-8B5E-152673376B41}"/>
          </ac:spMkLst>
        </pc:spChg>
        <pc:spChg chg="add del">
          <ac:chgData name="Anil Erturk" userId="S::erturkanil@cityuniversity.edu::80c281f7-134a-4087-bac3-a00369bd339e" providerId="AD" clId="Web-{E5216F23-80C5-4513-ACA5-54757F9F7821}" dt="2020-03-06T02:18:41.097" v="2312"/>
          <ac:spMkLst>
            <pc:docMk/>
            <pc:sldMk cId="3434409228" sldId="266"/>
            <ac:spMk id="49" creationId="{24923D72-7E69-464B-94C5-B2530008D094}"/>
          </ac:spMkLst>
        </pc:spChg>
        <pc:spChg chg="add del">
          <ac:chgData name="Anil Erturk" userId="S::erturkanil@cityuniversity.edu::80c281f7-134a-4087-bac3-a00369bd339e" providerId="AD" clId="Web-{E5216F23-80C5-4513-ACA5-54757F9F7821}" dt="2020-03-06T02:18:41.097" v="2312"/>
          <ac:spMkLst>
            <pc:docMk/>
            <pc:sldMk cId="3434409228" sldId="266"/>
            <ac:spMk id="51" creationId="{A00CCC86-7A88-4DFF-A0D0-6604606A2AEA}"/>
          </ac:spMkLst>
        </pc:spChg>
        <pc:spChg chg="add del">
          <ac:chgData name="Anil Erturk" userId="S::erturkanil@cityuniversity.edu::80c281f7-134a-4087-bac3-a00369bd339e" providerId="AD" clId="Web-{E5216F23-80C5-4513-ACA5-54757F9F7821}" dt="2020-03-06T02:18:41.097" v="2312"/>
          <ac:spMkLst>
            <pc:docMk/>
            <pc:sldMk cId="3434409228" sldId="266"/>
            <ac:spMk id="53" creationId="{E1F8ABFD-155B-4386-AE33-6E13057CFCF3}"/>
          </ac:spMkLst>
        </pc:spChg>
        <pc:spChg chg="add del">
          <ac:chgData name="Anil Erturk" userId="S::erturkanil@cityuniversity.edu::80c281f7-134a-4087-bac3-a00369bd339e" providerId="AD" clId="Web-{E5216F23-80C5-4513-ACA5-54757F9F7821}" dt="2020-03-06T02:18:41.097" v="2312"/>
          <ac:spMkLst>
            <pc:docMk/>
            <pc:sldMk cId="3434409228" sldId="266"/>
            <ac:spMk id="55" creationId="{B3408E4B-2DDD-4FB3-9181-7D8A09775FB3}"/>
          </ac:spMkLst>
        </pc:spChg>
        <pc:spChg chg="add del">
          <ac:chgData name="Anil Erturk" userId="S::erturkanil@cityuniversity.edu::80c281f7-134a-4087-bac3-a00369bd339e" providerId="AD" clId="Web-{E5216F23-80C5-4513-ACA5-54757F9F7821}" dt="2020-03-06T02:18:41.097" v="2312"/>
          <ac:spMkLst>
            <pc:docMk/>
            <pc:sldMk cId="3434409228" sldId="266"/>
            <ac:spMk id="61" creationId="{BC93C630-65D6-40FA-A096-8251FB983E45}"/>
          </ac:spMkLst>
        </pc:spChg>
        <pc:spChg chg="add del">
          <ac:chgData name="Anil Erturk" userId="S::erturkanil@cityuniversity.edu::80c281f7-134a-4087-bac3-a00369bd339e" providerId="AD" clId="Web-{E5216F23-80C5-4513-ACA5-54757F9F7821}" dt="2020-03-06T02:18:41.097" v="2312"/>
          <ac:spMkLst>
            <pc:docMk/>
            <pc:sldMk cId="3434409228" sldId="266"/>
            <ac:spMk id="63" creationId="{C2C51E34-9874-483C-A2C5-C9D271AD146E}"/>
          </ac:spMkLst>
        </pc:spChg>
        <pc:spChg chg="add del">
          <ac:chgData name="Anil Erturk" userId="S::erturkanil@cityuniversity.edu::80c281f7-134a-4087-bac3-a00369bd339e" providerId="AD" clId="Web-{E5216F23-80C5-4513-ACA5-54757F9F7821}" dt="2020-03-06T02:18:41.097" v="2312"/>
          <ac:spMkLst>
            <pc:docMk/>
            <pc:sldMk cId="3434409228" sldId="266"/>
            <ac:spMk id="65" creationId="{6109E7E7-5EA4-4526-A350-196FF2782FC3}"/>
          </ac:spMkLst>
        </pc:spChg>
        <pc:spChg chg="add del">
          <ac:chgData name="Anil Erturk" userId="S::erturkanil@cityuniversity.edu::80c281f7-134a-4087-bac3-a00369bd339e" providerId="AD" clId="Web-{E5216F23-80C5-4513-ACA5-54757F9F7821}" dt="2020-03-06T02:18:41.097" v="2312"/>
          <ac:spMkLst>
            <pc:docMk/>
            <pc:sldMk cId="3434409228" sldId="266"/>
            <ac:spMk id="67" creationId="{22373A23-D87D-48AD-A357-96100C722DDC}"/>
          </ac:spMkLst>
        </pc:spChg>
        <pc:spChg chg="add del">
          <ac:chgData name="Anil Erturk" userId="S::erturkanil@cityuniversity.edu::80c281f7-134a-4087-bac3-a00369bd339e" providerId="AD" clId="Web-{E5216F23-80C5-4513-ACA5-54757F9F7821}" dt="2020-03-06T02:18:14.489" v="2307"/>
          <ac:spMkLst>
            <pc:docMk/>
            <pc:sldMk cId="3434409228" sldId="266"/>
            <ac:spMk id="71" creationId="{90FB7BFA-EBDD-467C-B253-EFA700504181}"/>
          </ac:spMkLst>
        </pc:spChg>
        <pc:spChg chg="add del">
          <ac:chgData name="Anil Erturk" userId="S::erturkanil@cityuniversity.edu::80c281f7-134a-4087-bac3-a00369bd339e" providerId="AD" clId="Web-{E5216F23-80C5-4513-ACA5-54757F9F7821}" dt="2020-03-06T02:18:14.489" v="2307"/>
          <ac:spMkLst>
            <pc:docMk/>
            <pc:sldMk cId="3434409228" sldId="266"/>
            <ac:spMk id="73" creationId="{23A9D773-2FA9-4E93-A01A-AEECF93EB47D}"/>
          </ac:spMkLst>
        </pc:spChg>
        <pc:spChg chg="add del">
          <ac:chgData name="Anil Erturk" userId="S::erturkanil@cityuniversity.edu::80c281f7-134a-4087-bac3-a00369bd339e" providerId="AD" clId="Web-{E5216F23-80C5-4513-ACA5-54757F9F7821}" dt="2020-03-06T02:18:14.489" v="2307"/>
          <ac:spMkLst>
            <pc:docMk/>
            <pc:sldMk cId="3434409228" sldId="266"/>
            <ac:spMk id="75" creationId="{D0A08A6F-C28D-4C68-9627-9B83F062FD65}"/>
          </ac:spMkLst>
        </pc:spChg>
        <pc:spChg chg="add del">
          <ac:chgData name="Anil Erturk" userId="S::erturkanil@cityuniversity.edu::80c281f7-134a-4087-bac3-a00369bd339e" providerId="AD" clId="Web-{E5216F23-80C5-4513-ACA5-54757F9F7821}" dt="2020-03-06T02:18:04.801" v="2305"/>
          <ac:spMkLst>
            <pc:docMk/>
            <pc:sldMk cId="3434409228" sldId="266"/>
            <ac:spMk id="76" creationId="{17338BB4-74FF-4836-86B7-F1B0C2B62DA9}"/>
          </ac:spMkLst>
        </pc:spChg>
        <pc:spChg chg="add del">
          <ac:chgData name="Anil Erturk" userId="S::erturkanil@cityuniversity.edu::80c281f7-134a-4087-bac3-a00369bd339e" providerId="AD" clId="Web-{E5216F23-80C5-4513-ACA5-54757F9F7821}" dt="2020-03-06T02:18:14.489" v="2307"/>
          <ac:spMkLst>
            <pc:docMk/>
            <pc:sldMk cId="3434409228" sldId="266"/>
            <ac:spMk id="77" creationId="{D6DAD309-1212-498F-ABAD-388FFD322A8D}"/>
          </ac:spMkLst>
        </pc:spChg>
        <pc:spChg chg="add del">
          <ac:chgData name="Anil Erturk" userId="S::erturkanil@cityuniversity.edu::80c281f7-134a-4087-bac3-a00369bd339e" providerId="AD" clId="Web-{E5216F23-80C5-4513-ACA5-54757F9F7821}" dt="2020-03-06T02:18:04.801" v="2305"/>
          <ac:spMkLst>
            <pc:docMk/>
            <pc:sldMk cId="3434409228" sldId="266"/>
            <ac:spMk id="78" creationId="{1ABFA8A3-A231-4BC1-B8A5-C5BE7315CD7D}"/>
          </ac:spMkLst>
        </pc:spChg>
        <pc:spChg chg="add del">
          <ac:chgData name="Anil Erturk" userId="S::erturkanil@cityuniversity.edu::80c281f7-134a-4087-bac3-a00369bd339e" providerId="AD" clId="Web-{E5216F23-80C5-4513-ACA5-54757F9F7821}" dt="2020-03-06T02:18:14.489" v="2307"/>
          <ac:spMkLst>
            <pc:docMk/>
            <pc:sldMk cId="3434409228" sldId="266"/>
            <ac:spMk id="79" creationId="{8F297EF4-1A36-4B32-9046-62BAFD8D81AA}"/>
          </ac:spMkLst>
        </pc:spChg>
        <pc:spChg chg="add del">
          <ac:chgData name="Anil Erturk" userId="S::erturkanil@cityuniversity.edu::80c281f7-134a-4087-bac3-a00369bd339e" providerId="AD" clId="Web-{E5216F23-80C5-4513-ACA5-54757F9F7821}" dt="2020-03-06T02:18:04.801" v="2305"/>
          <ac:spMkLst>
            <pc:docMk/>
            <pc:sldMk cId="3434409228" sldId="266"/>
            <ac:spMk id="80" creationId="{4D747E59-EDB0-47FA-899B-0621ED112E7F}"/>
          </ac:spMkLst>
        </pc:spChg>
        <pc:spChg chg="add del">
          <ac:chgData name="Anil Erturk" userId="S::erturkanil@cityuniversity.edu::80c281f7-134a-4087-bac3-a00369bd339e" providerId="AD" clId="Web-{E5216F23-80C5-4513-ACA5-54757F9F7821}" dt="2020-03-06T02:18:14.489" v="2307"/>
          <ac:spMkLst>
            <pc:docMk/>
            <pc:sldMk cId="3434409228" sldId="266"/>
            <ac:spMk id="81" creationId="{56009D28-60AB-4286-84F8-A812569BC586}"/>
          </ac:spMkLst>
        </pc:spChg>
        <pc:spChg chg="add del">
          <ac:chgData name="Anil Erturk" userId="S::erturkanil@cityuniversity.edu::80c281f7-134a-4087-bac3-a00369bd339e" providerId="AD" clId="Web-{E5216F23-80C5-4513-ACA5-54757F9F7821}" dt="2020-03-06T02:18:04.801" v="2305"/>
          <ac:spMkLst>
            <pc:docMk/>
            <pc:sldMk cId="3434409228" sldId="266"/>
            <ac:spMk id="82" creationId="{C2629343-044F-4737-89E9-3E17903419C8}"/>
          </ac:spMkLst>
        </pc:spChg>
        <pc:spChg chg="add del">
          <ac:chgData name="Anil Erturk" userId="S::erturkanil@cityuniversity.edu::80c281f7-134a-4087-bac3-a00369bd339e" providerId="AD" clId="Web-{E5216F23-80C5-4513-ACA5-54757F9F7821}" dt="2020-03-06T02:18:04.801" v="2305"/>
          <ac:spMkLst>
            <pc:docMk/>
            <pc:sldMk cId="3434409228" sldId="266"/>
            <ac:spMk id="84" creationId="{C9B9C8E0-18D9-430D-B171-939E0EEEBAB2}"/>
          </ac:spMkLst>
        </pc:spChg>
        <pc:spChg chg="add del">
          <ac:chgData name="Anil Erturk" userId="S::erturkanil@cityuniversity.edu::80c281f7-134a-4087-bac3-a00369bd339e" providerId="AD" clId="Web-{E5216F23-80C5-4513-ACA5-54757F9F7821}" dt="2020-03-06T02:18:04.801" v="2305"/>
          <ac:spMkLst>
            <pc:docMk/>
            <pc:sldMk cId="3434409228" sldId="266"/>
            <ac:spMk id="86" creationId="{B9EEB229-3EBA-4333-B94C-ED62EC10144B}"/>
          </ac:spMkLst>
        </pc:spChg>
        <pc:spChg chg="add del">
          <ac:chgData name="Anil Erturk" userId="S::erturkanil@cityuniversity.edu::80c281f7-134a-4087-bac3-a00369bd339e" providerId="AD" clId="Web-{E5216F23-80C5-4513-ACA5-54757F9F7821}" dt="2020-03-06T02:18:14.489" v="2307"/>
          <ac:spMkLst>
            <pc:docMk/>
            <pc:sldMk cId="3434409228" sldId="266"/>
            <ac:spMk id="87" creationId="{52ED9517-E340-43FD-89D0-E63A8ACDACFE}"/>
          </ac:spMkLst>
        </pc:spChg>
        <pc:spChg chg="add del">
          <ac:chgData name="Anil Erturk" userId="S::erturkanil@cityuniversity.edu::80c281f7-134a-4087-bac3-a00369bd339e" providerId="AD" clId="Web-{E5216F23-80C5-4513-ACA5-54757F9F7821}" dt="2020-03-06T02:18:14.489" v="2307"/>
          <ac:spMkLst>
            <pc:docMk/>
            <pc:sldMk cId="3434409228" sldId="266"/>
            <ac:spMk id="89" creationId="{289F6541-8315-4C61-9893-EBBFD4462C41}"/>
          </ac:spMkLst>
        </pc:spChg>
        <pc:spChg chg="add del">
          <ac:chgData name="Anil Erturk" userId="S::erturkanil@cityuniversity.edu::80c281f7-134a-4087-bac3-a00369bd339e" providerId="AD" clId="Web-{E5216F23-80C5-4513-ACA5-54757F9F7821}" dt="2020-03-06T02:18:14.489" v="2307"/>
          <ac:spMkLst>
            <pc:docMk/>
            <pc:sldMk cId="3434409228" sldId="266"/>
            <ac:spMk id="91" creationId="{7D00E0EF-4C8D-4D43-975B-5F6A7B762DE0}"/>
          </ac:spMkLst>
        </pc:spChg>
        <pc:spChg chg="add del">
          <ac:chgData name="Anil Erturk" userId="S::erturkanil@cityuniversity.edu::80c281f7-134a-4087-bac3-a00369bd339e" providerId="AD" clId="Web-{E5216F23-80C5-4513-ACA5-54757F9F7821}" dt="2020-03-06T02:18:04.801" v="2305"/>
          <ac:spMkLst>
            <pc:docMk/>
            <pc:sldMk cId="3434409228" sldId="266"/>
            <ac:spMk id="92" creationId="{B6500FA0-D185-45FF-9F47-EF5FB715808C}"/>
          </ac:spMkLst>
        </pc:spChg>
        <pc:spChg chg="add del">
          <ac:chgData name="Anil Erturk" userId="S::erturkanil@cityuniversity.edu::80c281f7-134a-4087-bac3-a00369bd339e" providerId="AD" clId="Web-{E5216F23-80C5-4513-ACA5-54757F9F7821}" dt="2020-03-06T02:18:14.489" v="2307"/>
          <ac:spMkLst>
            <pc:docMk/>
            <pc:sldMk cId="3434409228" sldId="266"/>
            <ac:spMk id="93" creationId="{8016CBC2-5A8E-41E4-B729-A11771E2BD50}"/>
          </ac:spMkLst>
        </pc:spChg>
        <pc:spChg chg="add del">
          <ac:chgData name="Anil Erturk" userId="S::erturkanil@cityuniversity.edu::80c281f7-134a-4087-bac3-a00369bd339e" providerId="AD" clId="Web-{E5216F23-80C5-4513-ACA5-54757F9F7821}" dt="2020-03-06T02:18:04.801" v="2305"/>
          <ac:spMkLst>
            <pc:docMk/>
            <pc:sldMk cId="3434409228" sldId="266"/>
            <ac:spMk id="94" creationId="{7273825F-243F-467C-8349-B97E81C3E68B}"/>
          </ac:spMkLst>
        </pc:spChg>
        <pc:spChg chg="add del">
          <ac:chgData name="Anil Erturk" userId="S::erturkanil@cityuniversity.edu::80c281f7-134a-4087-bac3-a00369bd339e" providerId="AD" clId="Web-{E5216F23-80C5-4513-ACA5-54757F9F7821}" dt="2020-03-06T02:18:04.801" v="2305"/>
          <ac:spMkLst>
            <pc:docMk/>
            <pc:sldMk cId="3434409228" sldId="266"/>
            <ac:spMk id="96" creationId="{255659AF-6F61-42EF-B761-0862A79DBEB7}"/>
          </ac:spMkLst>
        </pc:spChg>
        <pc:spChg chg="add del">
          <ac:chgData name="Anil Erturk" userId="S::erturkanil@cityuniversity.edu::80c281f7-134a-4087-bac3-a00369bd339e" providerId="AD" clId="Web-{E5216F23-80C5-4513-ACA5-54757F9F7821}" dt="2020-03-06T02:18:04.801" v="2305"/>
          <ac:spMkLst>
            <pc:docMk/>
            <pc:sldMk cId="3434409228" sldId="266"/>
            <ac:spMk id="98" creationId="{00650157-038B-4377-BAFA-B12FF57E0137}"/>
          </ac:spMkLst>
        </pc:spChg>
        <pc:spChg chg="add del">
          <ac:chgData name="Anil Erturk" userId="S::erturkanil@cityuniversity.edu::80c281f7-134a-4087-bac3-a00369bd339e" providerId="AD" clId="Web-{E5216F23-80C5-4513-ACA5-54757F9F7821}" dt="2020-03-06T02:18:35.347" v="2309"/>
          <ac:spMkLst>
            <pc:docMk/>
            <pc:sldMk cId="3434409228" sldId="266"/>
            <ac:spMk id="99" creationId="{90FB7BFA-EBDD-467C-B253-EFA700504181}"/>
          </ac:spMkLst>
        </pc:spChg>
        <pc:spChg chg="add del">
          <ac:chgData name="Anil Erturk" userId="S::erturkanil@cityuniversity.edu::80c281f7-134a-4087-bac3-a00369bd339e" providerId="AD" clId="Web-{E5216F23-80C5-4513-ACA5-54757F9F7821}" dt="2020-03-06T02:18:35.347" v="2309"/>
          <ac:spMkLst>
            <pc:docMk/>
            <pc:sldMk cId="3434409228" sldId="266"/>
            <ac:spMk id="100" creationId="{23A9D773-2FA9-4E93-A01A-AEECF93EB47D}"/>
          </ac:spMkLst>
        </pc:spChg>
        <pc:spChg chg="add del">
          <ac:chgData name="Anil Erturk" userId="S::erturkanil@cityuniversity.edu::80c281f7-134a-4087-bac3-a00369bd339e" providerId="AD" clId="Web-{E5216F23-80C5-4513-ACA5-54757F9F7821}" dt="2020-03-06T02:18:35.347" v="2309"/>
          <ac:spMkLst>
            <pc:docMk/>
            <pc:sldMk cId="3434409228" sldId="266"/>
            <ac:spMk id="101" creationId="{D0A08A6F-C28D-4C68-9627-9B83F062FD65}"/>
          </ac:spMkLst>
        </pc:spChg>
        <pc:spChg chg="add del">
          <ac:chgData name="Anil Erturk" userId="S::erturkanil@cityuniversity.edu::80c281f7-134a-4087-bac3-a00369bd339e" providerId="AD" clId="Web-{E5216F23-80C5-4513-ACA5-54757F9F7821}" dt="2020-03-06T02:18:35.347" v="2309"/>
          <ac:spMkLst>
            <pc:docMk/>
            <pc:sldMk cId="3434409228" sldId="266"/>
            <ac:spMk id="102" creationId="{D6DAD309-1212-498F-ABAD-388FFD322A8D}"/>
          </ac:spMkLst>
        </pc:spChg>
        <pc:spChg chg="add del">
          <ac:chgData name="Anil Erturk" userId="S::erturkanil@cityuniversity.edu::80c281f7-134a-4087-bac3-a00369bd339e" providerId="AD" clId="Web-{E5216F23-80C5-4513-ACA5-54757F9F7821}" dt="2020-03-06T02:18:35.347" v="2309"/>
          <ac:spMkLst>
            <pc:docMk/>
            <pc:sldMk cId="3434409228" sldId="266"/>
            <ac:spMk id="103" creationId="{8F297EF4-1A36-4B32-9046-62BAFD8D81AA}"/>
          </ac:spMkLst>
        </pc:spChg>
        <pc:spChg chg="add del">
          <ac:chgData name="Anil Erturk" userId="S::erturkanil@cityuniversity.edu::80c281f7-134a-4087-bac3-a00369bd339e" providerId="AD" clId="Web-{E5216F23-80C5-4513-ACA5-54757F9F7821}" dt="2020-03-06T02:18:35.347" v="2309"/>
          <ac:spMkLst>
            <pc:docMk/>
            <pc:sldMk cId="3434409228" sldId="266"/>
            <ac:spMk id="104" creationId="{131B3231-1C4D-4AB4-AB8B-D39CCC3938D9}"/>
          </ac:spMkLst>
        </pc:spChg>
        <pc:spChg chg="add del">
          <ac:chgData name="Anil Erturk" userId="S::erturkanil@cityuniversity.edu::80c281f7-134a-4087-bac3-a00369bd339e" providerId="AD" clId="Web-{E5216F23-80C5-4513-ACA5-54757F9F7821}" dt="2020-03-06T02:18:35.347" v="2309"/>
          <ac:spMkLst>
            <pc:docMk/>
            <pc:sldMk cId="3434409228" sldId="266"/>
            <ac:spMk id="107" creationId="{A28FAB9D-1EE6-43AC-B8F1-6569A0B8EA74}"/>
          </ac:spMkLst>
        </pc:spChg>
        <pc:spChg chg="add del">
          <ac:chgData name="Anil Erturk" userId="S::erturkanil@cityuniversity.edu::80c281f7-134a-4087-bac3-a00369bd339e" providerId="AD" clId="Web-{E5216F23-80C5-4513-ACA5-54757F9F7821}" dt="2020-03-06T02:18:35.347" v="2309"/>
          <ac:spMkLst>
            <pc:docMk/>
            <pc:sldMk cId="3434409228" sldId="266"/>
            <ac:spMk id="108" creationId="{B4962323-B671-484D-B5A3-CD475433781F}"/>
          </ac:spMkLst>
        </pc:spChg>
        <pc:spChg chg="add del">
          <ac:chgData name="Anil Erturk" userId="S::erturkanil@cityuniversity.edu::80c281f7-134a-4087-bac3-a00369bd339e" providerId="AD" clId="Web-{E5216F23-80C5-4513-ACA5-54757F9F7821}" dt="2020-03-06T02:18:35.347" v="2309"/>
          <ac:spMkLst>
            <pc:docMk/>
            <pc:sldMk cId="3434409228" sldId="266"/>
            <ac:spMk id="109" creationId="{181DEBE4-9960-46D9-8D96-FBDE9172816D}"/>
          </ac:spMkLst>
        </pc:spChg>
        <pc:spChg chg="add del">
          <ac:chgData name="Anil Erturk" userId="S::erturkanil@cityuniversity.edu::80c281f7-134a-4087-bac3-a00369bd339e" providerId="AD" clId="Web-{E5216F23-80C5-4513-ACA5-54757F9F7821}" dt="2020-03-06T02:18:35.347" v="2309"/>
          <ac:spMkLst>
            <pc:docMk/>
            <pc:sldMk cId="3434409228" sldId="266"/>
            <ac:spMk id="110" creationId="{2C5CA78E-387F-4DB6-8894-AA38E5EAF688}"/>
          </ac:spMkLst>
        </pc:spChg>
        <pc:spChg chg="add del">
          <ac:chgData name="Anil Erturk" userId="S::erturkanil@cityuniversity.edu::80c281f7-134a-4087-bac3-a00369bd339e" providerId="AD" clId="Web-{E5216F23-80C5-4513-ACA5-54757F9F7821}" dt="2020-03-06T02:18:41.035" v="2311"/>
          <ac:spMkLst>
            <pc:docMk/>
            <pc:sldMk cId="3434409228" sldId="266"/>
            <ac:spMk id="113" creationId="{17338BB4-74FF-4836-86B7-F1B0C2B62DA9}"/>
          </ac:spMkLst>
        </pc:spChg>
        <pc:spChg chg="add del">
          <ac:chgData name="Anil Erturk" userId="S::erturkanil@cityuniversity.edu::80c281f7-134a-4087-bac3-a00369bd339e" providerId="AD" clId="Web-{E5216F23-80C5-4513-ACA5-54757F9F7821}" dt="2020-03-06T02:18:41.035" v="2311"/>
          <ac:spMkLst>
            <pc:docMk/>
            <pc:sldMk cId="3434409228" sldId="266"/>
            <ac:spMk id="114" creationId="{1ABFA8A3-A231-4BC1-B8A5-C5BE7315CD7D}"/>
          </ac:spMkLst>
        </pc:spChg>
        <pc:spChg chg="add del">
          <ac:chgData name="Anil Erturk" userId="S::erturkanil@cityuniversity.edu::80c281f7-134a-4087-bac3-a00369bd339e" providerId="AD" clId="Web-{E5216F23-80C5-4513-ACA5-54757F9F7821}" dt="2020-03-06T02:18:41.035" v="2311"/>
          <ac:spMkLst>
            <pc:docMk/>
            <pc:sldMk cId="3434409228" sldId="266"/>
            <ac:spMk id="115" creationId="{4D747E59-EDB0-47FA-899B-0621ED112E7F}"/>
          </ac:spMkLst>
        </pc:spChg>
        <pc:spChg chg="add del">
          <ac:chgData name="Anil Erturk" userId="S::erturkanil@cityuniversity.edu::80c281f7-134a-4087-bac3-a00369bd339e" providerId="AD" clId="Web-{E5216F23-80C5-4513-ACA5-54757F9F7821}" dt="2020-03-06T02:18:41.035" v="2311"/>
          <ac:spMkLst>
            <pc:docMk/>
            <pc:sldMk cId="3434409228" sldId="266"/>
            <ac:spMk id="116" creationId="{C2629343-044F-4737-89E9-3E17903419C8}"/>
          </ac:spMkLst>
        </pc:spChg>
        <pc:spChg chg="add del">
          <ac:chgData name="Anil Erturk" userId="S::erturkanil@cityuniversity.edu::80c281f7-134a-4087-bac3-a00369bd339e" providerId="AD" clId="Web-{E5216F23-80C5-4513-ACA5-54757F9F7821}" dt="2020-03-06T02:18:41.035" v="2311"/>
          <ac:spMkLst>
            <pc:docMk/>
            <pc:sldMk cId="3434409228" sldId="266"/>
            <ac:spMk id="117" creationId="{C9B9C8E0-18D9-430D-B171-939E0EEEBAB2}"/>
          </ac:spMkLst>
        </pc:spChg>
        <pc:spChg chg="add del">
          <ac:chgData name="Anil Erturk" userId="S::erturkanil@cityuniversity.edu::80c281f7-134a-4087-bac3-a00369bd339e" providerId="AD" clId="Web-{E5216F23-80C5-4513-ACA5-54757F9F7821}" dt="2020-03-06T02:18:41.035" v="2311"/>
          <ac:spMkLst>
            <pc:docMk/>
            <pc:sldMk cId="3434409228" sldId="266"/>
            <ac:spMk id="118" creationId="{CA9E1FF6-CCC9-40FF-8995-DDFB6C2232B3}"/>
          </ac:spMkLst>
        </pc:spChg>
        <pc:spChg chg="add del">
          <ac:chgData name="Anil Erturk" userId="S::erturkanil@cityuniversity.edu::80c281f7-134a-4087-bac3-a00369bd339e" providerId="AD" clId="Web-{E5216F23-80C5-4513-ACA5-54757F9F7821}" dt="2020-03-06T02:18:41.035" v="2311"/>
          <ac:spMkLst>
            <pc:docMk/>
            <pc:sldMk cId="3434409228" sldId="266"/>
            <ac:spMk id="121" creationId="{E6F58D63-E9A4-4707-B6D8-E89672A36A02}"/>
          </ac:spMkLst>
        </pc:spChg>
        <pc:spChg chg="add del">
          <ac:chgData name="Anil Erturk" userId="S::erturkanil@cityuniversity.edu::80c281f7-134a-4087-bac3-a00369bd339e" providerId="AD" clId="Web-{E5216F23-80C5-4513-ACA5-54757F9F7821}" dt="2020-03-06T02:18:41.035" v="2311"/>
          <ac:spMkLst>
            <pc:docMk/>
            <pc:sldMk cId="3434409228" sldId="266"/>
            <ac:spMk id="122" creationId="{1896B63F-B884-4CA6-BCEA-CB7B43E6238F}"/>
          </ac:spMkLst>
        </pc:spChg>
        <pc:spChg chg="add del">
          <ac:chgData name="Anil Erturk" userId="S::erturkanil@cityuniversity.edu::80c281f7-134a-4087-bac3-a00369bd339e" providerId="AD" clId="Web-{E5216F23-80C5-4513-ACA5-54757F9F7821}" dt="2020-03-06T02:18:41.035" v="2311"/>
          <ac:spMkLst>
            <pc:docMk/>
            <pc:sldMk cId="3434409228" sldId="266"/>
            <ac:spMk id="123" creationId="{74D5E9C3-1490-41D0-8B4C-272B0155962C}"/>
          </ac:spMkLst>
        </pc:spChg>
        <pc:spChg chg="add del">
          <ac:chgData name="Anil Erturk" userId="S::erturkanil@cityuniversity.edu::80c281f7-134a-4087-bac3-a00369bd339e" providerId="AD" clId="Web-{E5216F23-80C5-4513-ACA5-54757F9F7821}" dt="2020-03-06T02:18:41.035" v="2311"/>
          <ac:spMkLst>
            <pc:docMk/>
            <pc:sldMk cId="3434409228" sldId="266"/>
            <ac:spMk id="124" creationId="{7BDCCCAB-BA10-4E7D-A3B2-9E56FC09B577}"/>
          </ac:spMkLst>
        </pc:spChg>
        <pc:spChg chg="add del">
          <ac:chgData name="Anil Erturk" userId="S::erturkanil@cityuniversity.edu::80c281f7-134a-4087-bac3-a00369bd339e" providerId="AD" clId="Web-{E5216F23-80C5-4513-ACA5-54757F9F7821}" dt="2020-03-06T02:18:41.035" v="2311"/>
          <ac:spMkLst>
            <pc:docMk/>
            <pc:sldMk cId="3434409228" sldId="266"/>
            <ac:spMk id="125" creationId="{30DAEC7D-6DC2-4017-82A4-D29BA59FC318}"/>
          </ac:spMkLst>
        </pc:spChg>
        <pc:spChg chg="add del">
          <ac:chgData name="Anil Erturk" userId="S::erturkanil@cityuniversity.edu::80c281f7-134a-4087-bac3-a00369bd339e" providerId="AD" clId="Web-{E5216F23-80C5-4513-ACA5-54757F9F7821}" dt="2020-03-06T02:18:41.035" v="2311"/>
          <ac:spMkLst>
            <pc:docMk/>
            <pc:sldMk cId="3434409228" sldId="266"/>
            <ac:spMk id="126" creationId="{7CB6F2FC-7257-454A-BF7F-4515943F4F94}"/>
          </ac:spMkLst>
        </pc:spChg>
        <pc:spChg chg="add del">
          <ac:chgData name="Anil Erturk" userId="S::erturkanil@cityuniversity.edu::80c281f7-134a-4087-bac3-a00369bd339e" providerId="AD" clId="Web-{E5216F23-80C5-4513-ACA5-54757F9F7821}" dt="2020-03-06T02:18:41.035" v="2311"/>
          <ac:spMkLst>
            <pc:docMk/>
            <pc:sldMk cId="3434409228" sldId="266"/>
            <ac:spMk id="127" creationId="{5638CFFE-9077-4273-AE5B-90EE4626B185}"/>
          </ac:spMkLst>
        </pc:spChg>
        <pc:spChg chg="add del">
          <ac:chgData name="Anil Erturk" userId="S::erturkanil@cityuniversity.edu::80c281f7-134a-4087-bac3-a00369bd339e" providerId="AD" clId="Web-{E5216F23-80C5-4513-ACA5-54757F9F7821}" dt="2020-03-06T02:18:41.035" v="2311"/>
          <ac:spMkLst>
            <pc:docMk/>
            <pc:sldMk cId="3434409228" sldId="266"/>
            <ac:spMk id="128" creationId="{6B5CC5DA-C98E-49F8-97BA-F7E820FAB4AE}"/>
          </ac:spMkLst>
        </pc:spChg>
        <pc:spChg chg="add">
          <ac:chgData name="Anil Erturk" userId="S::erturkanil@cityuniversity.edu::80c281f7-134a-4087-bac3-a00369bd339e" providerId="AD" clId="Web-{E5216F23-80C5-4513-ACA5-54757F9F7821}" dt="2020-03-06T02:18:41.097" v="2312"/>
          <ac:spMkLst>
            <pc:docMk/>
            <pc:sldMk cId="3434409228" sldId="266"/>
            <ac:spMk id="131" creationId="{90FB7BFA-EBDD-467C-B253-EFA700504181}"/>
          </ac:spMkLst>
        </pc:spChg>
        <pc:spChg chg="add">
          <ac:chgData name="Anil Erturk" userId="S::erturkanil@cityuniversity.edu::80c281f7-134a-4087-bac3-a00369bd339e" providerId="AD" clId="Web-{E5216F23-80C5-4513-ACA5-54757F9F7821}" dt="2020-03-06T02:18:41.097" v="2312"/>
          <ac:spMkLst>
            <pc:docMk/>
            <pc:sldMk cId="3434409228" sldId="266"/>
            <ac:spMk id="132" creationId="{23A9D773-2FA9-4E93-A01A-AEECF93EB47D}"/>
          </ac:spMkLst>
        </pc:spChg>
        <pc:spChg chg="add">
          <ac:chgData name="Anil Erturk" userId="S::erturkanil@cityuniversity.edu::80c281f7-134a-4087-bac3-a00369bd339e" providerId="AD" clId="Web-{E5216F23-80C5-4513-ACA5-54757F9F7821}" dt="2020-03-06T02:18:41.097" v="2312"/>
          <ac:spMkLst>
            <pc:docMk/>
            <pc:sldMk cId="3434409228" sldId="266"/>
            <ac:spMk id="133" creationId="{D0A08A6F-C28D-4C68-9627-9B83F062FD65}"/>
          </ac:spMkLst>
        </pc:spChg>
        <pc:spChg chg="add">
          <ac:chgData name="Anil Erturk" userId="S::erturkanil@cityuniversity.edu::80c281f7-134a-4087-bac3-a00369bd339e" providerId="AD" clId="Web-{E5216F23-80C5-4513-ACA5-54757F9F7821}" dt="2020-03-06T02:18:41.097" v="2312"/>
          <ac:spMkLst>
            <pc:docMk/>
            <pc:sldMk cId="3434409228" sldId="266"/>
            <ac:spMk id="134" creationId="{D6DAD309-1212-498F-ABAD-388FFD322A8D}"/>
          </ac:spMkLst>
        </pc:spChg>
        <pc:spChg chg="add">
          <ac:chgData name="Anil Erturk" userId="S::erturkanil@cityuniversity.edu::80c281f7-134a-4087-bac3-a00369bd339e" providerId="AD" clId="Web-{E5216F23-80C5-4513-ACA5-54757F9F7821}" dt="2020-03-06T02:18:41.097" v="2312"/>
          <ac:spMkLst>
            <pc:docMk/>
            <pc:sldMk cId="3434409228" sldId="266"/>
            <ac:spMk id="135" creationId="{8F297EF4-1A36-4B32-9046-62BAFD8D81AA}"/>
          </ac:spMkLst>
        </pc:spChg>
        <pc:spChg chg="add">
          <ac:chgData name="Anil Erturk" userId="S::erturkanil@cityuniversity.edu::80c281f7-134a-4087-bac3-a00369bd339e" providerId="AD" clId="Web-{E5216F23-80C5-4513-ACA5-54757F9F7821}" dt="2020-03-06T02:18:41.097" v="2312"/>
          <ac:spMkLst>
            <pc:docMk/>
            <pc:sldMk cId="3434409228" sldId="266"/>
            <ac:spMk id="136" creationId="{56009D28-60AB-4286-84F8-A812569BC586}"/>
          </ac:spMkLst>
        </pc:spChg>
        <pc:spChg chg="add">
          <ac:chgData name="Anil Erturk" userId="S::erturkanil@cityuniversity.edu::80c281f7-134a-4087-bac3-a00369bd339e" providerId="AD" clId="Web-{E5216F23-80C5-4513-ACA5-54757F9F7821}" dt="2020-03-06T02:18:41.097" v="2312"/>
          <ac:spMkLst>
            <pc:docMk/>
            <pc:sldMk cId="3434409228" sldId="266"/>
            <ac:spMk id="139" creationId="{52ED9517-E340-43FD-89D0-E63A8ACDACFE}"/>
          </ac:spMkLst>
        </pc:spChg>
        <pc:spChg chg="add">
          <ac:chgData name="Anil Erturk" userId="S::erturkanil@cityuniversity.edu::80c281f7-134a-4087-bac3-a00369bd339e" providerId="AD" clId="Web-{E5216F23-80C5-4513-ACA5-54757F9F7821}" dt="2020-03-06T02:18:41.097" v="2312"/>
          <ac:spMkLst>
            <pc:docMk/>
            <pc:sldMk cId="3434409228" sldId="266"/>
            <ac:spMk id="140" creationId="{289F6541-8315-4C61-9893-EBBFD4462C41}"/>
          </ac:spMkLst>
        </pc:spChg>
        <pc:spChg chg="add">
          <ac:chgData name="Anil Erturk" userId="S::erturkanil@cityuniversity.edu::80c281f7-134a-4087-bac3-a00369bd339e" providerId="AD" clId="Web-{E5216F23-80C5-4513-ACA5-54757F9F7821}" dt="2020-03-06T02:18:41.097" v="2312"/>
          <ac:spMkLst>
            <pc:docMk/>
            <pc:sldMk cId="3434409228" sldId="266"/>
            <ac:spMk id="141" creationId="{7D00E0EF-4C8D-4D43-975B-5F6A7B762DE0}"/>
          </ac:spMkLst>
        </pc:spChg>
        <pc:spChg chg="add">
          <ac:chgData name="Anil Erturk" userId="S::erturkanil@cityuniversity.edu::80c281f7-134a-4087-bac3-a00369bd339e" providerId="AD" clId="Web-{E5216F23-80C5-4513-ACA5-54757F9F7821}" dt="2020-03-06T02:18:41.097" v="2312"/>
          <ac:spMkLst>
            <pc:docMk/>
            <pc:sldMk cId="3434409228" sldId="266"/>
            <ac:spMk id="142" creationId="{8016CBC2-5A8E-41E4-B729-A11771E2BD50}"/>
          </ac:spMkLst>
        </pc:spChg>
        <pc:picChg chg="del">
          <ac:chgData name="Anil Erturk" userId="S::erturkanil@cityuniversity.edu::80c281f7-134a-4087-bac3-a00369bd339e" providerId="AD" clId="Web-{E5216F23-80C5-4513-ACA5-54757F9F7821}" dt="2020-03-06T00:41:54.693" v="1075"/>
          <ac:picMkLst>
            <pc:docMk/>
            <pc:sldMk cId="3434409228" sldId="266"/>
            <ac:picMk id="5" creationId="{BD2234E9-2D7C-4EE8-BD0D-EE4DB2FC5873}"/>
          </ac:picMkLst>
        </pc:picChg>
        <pc:picChg chg="add mod ord">
          <ac:chgData name="Anil Erturk" userId="S::erturkanil@cityuniversity.edu::80c281f7-134a-4087-bac3-a00369bd339e" providerId="AD" clId="Web-{E5216F23-80C5-4513-ACA5-54757F9F7821}" dt="2020-03-06T02:18:41.097" v="2312"/>
          <ac:picMkLst>
            <pc:docMk/>
            <pc:sldMk cId="3434409228" sldId="266"/>
            <ac:picMk id="7" creationId="{BC8FD3E7-088D-486F-97DB-D48DEE9BB3B2}"/>
          </ac:picMkLst>
        </pc:picChg>
        <pc:picChg chg="add mod">
          <ac:chgData name="Anil Erturk" userId="S::erturkanil@cityuniversity.edu::80c281f7-134a-4087-bac3-a00369bd339e" providerId="AD" clId="Web-{E5216F23-80C5-4513-ACA5-54757F9F7821}" dt="2020-03-06T02:18:41.097" v="2312"/>
          <ac:picMkLst>
            <pc:docMk/>
            <pc:sldMk cId="3434409228" sldId="266"/>
            <ac:picMk id="9" creationId="{C905D1DD-3458-4B94-BE0C-CCD52C51A34D}"/>
          </ac:picMkLst>
        </pc:picChg>
        <pc:picChg chg="del">
          <ac:chgData name="Anil Erturk" userId="S::erturkanil@cityuniversity.edu::80c281f7-134a-4087-bac3-a00369bd339e" providerId="AD" clId="Web-{E5216F23-80C5-4513-ACA5-54757F9F7821}" dt="2020-03-06T00:42:28.880" v="1077"/>
          <ac:picMkLst>
            <pc:docMk/>
            <pc:sldMk cId="3434409228" sldId="266"/>
            <ac:picMk id="10" creationId="{2FA3880A-8D8F-466C-A4A1-F07BCDD3719C}"/>
          </ac:picMkLst>
        </pc:picChg>
        <pc:picChg chg="del">
          <ac:chgData name="Anil Erturk" userId="S::erturkanil@cityuniversity.edu::80c281f7-134a-4087-bac3-a00369bd339e" providerId="AD" clId="Web-{E5216F23-80C5-4513-ACA5-54757F9F7821}" dt="2020-03-06T00:42:28.880" v="1077"/>
          <ac:picMkLst>
            <pc:docMk/>
            <pc:sldMk cId="3434409228" sldId="266"/>
            <ac:picMk id="12" creationId="{3C0A64CB-20A1-4508-B568-284EB04F78EE}"/>
          </ac:picMkLst>
        </pc:picChg>
        <pc:picChg chg="del">
          <ac:chgData name="Anil Erturk" userId="S::erturkanil@cityuniversity.edu::80c281f7-134a-4087-bac3-a00369bd339e" providerId="AD" clId="Web-{E5216F23-80C5-4513-ACA5-54757F9F7821}" dt="2020-03-06T00:42:28.880" v="1077"/>
          <ac:picMkLst>
            <pc:docMk/>
            <pc:sldMk cId="3434409228" sldId="266"/>
            <ac:picMk id="26" creationId="{D51084F9-D042-49BE-9E1A-43E583B98FCC}"/>
          </ac:picMkLst>
        </pc:picChg>
        <pc:picChg chg="del">
          <ac:chgData name="Anil Erturk" userId="S::erturkanil@cityuniversity.edu::80c281f7-134a-4087-bac3-a00369bd339e" providerId="AD" clId="Web-{E5216F23-80C5-4513-ACA5-54757F9F7821}" dt="2020-03-06T00:42:28.880" v="1077"/>
          <ac:picMkLst>
            <pc:docMk/>
            <pc:sldMk cId="3434409228" sldId="266"/>
            <ac:picMk id="28" creationId="{EE65CA45-264D-4FD3-9249-3CB04EC97E80}"/>
          </ac:picMkLst>
        </pc:picChg>
        <pc:picChg chg="add del">
          <ac:chgData name="Anil Erturk" userId="S::erturkanil@cityuniversity.edu::80c281f7-134a-4087-bac3-a00369bd339e" providerId="AD" clId="Web-{E5216F23-80C5-4513-ACA5-54757F9F7821}" dt="2020-03-06T02:18:41.097" v="2312"/>
          <ac:picMkLst>
            <pc:docMk/>
            <pc:sldMk cId="3434409228" sldId="266"/>
            <ac:picMk id="41" creationId="{2FA3880A-8D8F-466C-A4A1-F07BCDD3719C}"/>
          </ac:picMkLst>
        </pc:picChg>
        <pc:picChg chg="add del">
          <ac:chgData name="Anil Erturk" userId="S::erturkanil@cityuniversity.edu::80c281f7-134a-4087-bac3-a00369bd339e" providerId="AD" clId="Web-{E5216F23-80C5-4513-ACA5-54757F9F7821}" dt="2020-03-06T02:18:41.097" v="2312"/>
          <ac:picMkLst>
            <pc:docMk/>
            <pc:sldMk cId="3434409228" sldId="266"/>
            <ac:picMk id="43" creationId="{3C0A64CB-20A1-4508-B568-284EB04F78EE}"/>
          </ac:picMkLst>
        </pc:picChg>
        <pc:picChg chg="add del">
          <ac:chgData name="Anil Erturk" userId="S::erturkanil@cityuniversity.edu::80c281f7-134a-4087-bac3-a00369bd339e" providerId="AD" clId="Web-{E5216F23-80C5-4513-ACA5-54757F9F7821}" dt="2020-03-06T02:18:41.097" v="2312"/>
          <ac:picMkLst>
            <pc:docMk/>
            <pc:sldMk cId="3434409228" sldId="266"/>
            <ac:picMk id="57" creationId="{3FCA32F3-0B4B-449A-8A9D-309A1B678252}"/>
          </ac:picMkLst>
        </pc:picChg>
        <pc:picChg chg="add del">
          <ac:chgData name="Anil Erturk" userId="S::erturkanil@cityuniversity.edu::80c281f7-134a-4087-bac3-a00369bd339e" providerId="AD" clId="Web-{E5216F23-80C5-4513-ACA5-54757F9F7821}" dt="2020-03-06T02:18:41.097" v="2312"/>
          <ac:picMkLst>
            <pc:docMk/>
            <pc:sldMk cId="3434409228" sldId="266"/>
            <ac:picMk id="59" creationId="{D1C78E1D-D549-4B5E-B65A-7353ED14D838}"/>
          </ac:picMkLst>
        </pc:picChg>
        <pc:picChg chg="add del">
          <ac:chgData name="Anil Erturk" userId="S::erturkanil@cityuniversity.edu::80c281f7-134a-4087-bac3-a00369bd339e" providerId="AD" clId="Web-{E5216F23-80C5-4513-ACA5-54757F9F7821}" dt="2020-03-06T02:18:14.489" v="2307"/>
          <ac:picMkLst>
            <pc:docMk/>
            <pc:sldMk cId="3434409228" sldId="266"/>
            <ac:picMk id="69" creationId="{B1395C1E-2648-4FFC-AC7C-2C170835181E}"/>
          </ac:picMkLst>
        </pc:picChg>
        <pc:picChg chg="add del">
          <ac:chgData name="Anil Erturk" userId="S::erturkanil@cityuniversity.edu::80c281f7-134a-4087-bac3-a00369bd339e" providerId="AD" clId="Web-{E5216F23-80C5-4513-ACA5-54757F9F7821}" dt="2020-03-06T02:18:14.489" v="2307"/>
          <ac:picMkLst>
            <pc:docMk/>
            <pc:sldMk cId="3434409228" sldId="266"/>
            <ac:picMk id="70" creationId="{1C7379FE-10D6-4FEA-BEA3-5E2034A44C82}"/>
          </ac:picMkLst>
        </pc:picChg>
        <pc:picChg chg="add del">
          <ac:chgData name="Anil Erturk" userId="S::erturkanil@cityuniversity.edu::80c281f7-134a-4087-bac3-a00369bd339e" providerId="AD" clId="Web-{E5216F23-80C5-4513-ACA5-54757F9F7821}" dt="2020-03-06T02:18:04.801" v="2305"/>
          <ac:picMkLst>
            <pc:docMk/>
            <pc:sldMk cId="3434409228" sldId="266"/>
            <ac:picMk id="72" creationId="{26AA7C31-76FD-4B44-A1FF-D13D2515AE57}"/>
          </ac:picMkLst>
        </pc:picChg>
        <pc:picChg chg="add del">
          <ac:chgData name="Anil Erturk" userId="S::erturkanil@cityuniversity.edu::80c281f7-134a-4087-bac3-a00369bd339e" providerId="AD" clId="Web-{E5216F23-80C5-4513-ACA5-54757F9F7821}" dt="2020-03-06T02:18:04.801" v="2305"/>
          <ac:picMkLst>
            <pc:docMk/>
            <pc:sldMk cId="3434409228" sldId="266"/>
            <ac:picMk id="74" creationId="{F5CE85F9-F4EE-4E5D-8235-528527A401D8}"/>
          </ac:picMkLst>
        </pc:picChg>
        <pc:picChg chg="add del">
          <ac:chgData name="Anil Erturk" userId="S::erturkanil@cityuniversity.edu::80c281f7-134a-4087-bac3-a00369bd339e" providerId="AD" clId="Web-{E5216F23-80C5-4513-ACA5-54757F9F7821}" dt="2020-03-06T02:18:14.489" v="2307"/>
          <ac:picMkLst>
            <pc:docMk/>
            <pc:sldMk cId="3434409228" sldId="266"/>
            <ac:picMk id="83" creationId="{3D219F90-DB69-4512-B316-9EFEF58A2086}"/>
          </ac:picMkLst>
        </pc:picChg>
        <pc:picChg chg="add del">
          <ac:chgData name="Anil Erturk" userId="S::erturkanil@cityuniversity.edu::80c281f7-134a-4087-bac3-a00369bd339e" providerId="AD" clId="Web-{E5216F23-80C5-4513-ACA5-54757F9F7821}" dt="2020-03-06T02:18:14.489" v="2307"/>
          <ac:picMkLst>
            <pc:docMk/>
            <pc:sldMk cId="3434409228" sldId="266"/>
            <ac:picMk id="85" creationId="{48870E80-2F2E-4A9F-95CE-2562977A5E34}"/>
          </ac:picMkLst>
        </pc:picChg>
        <pc:picChg chg="add del">
          <ac:chgData name="Anil Erturk" userId="S::erturkanil@cityuniversity.edu::80c281f7-134a-4087-bac3-a00369bd339e" providerId="AD" clId="Web-{E5216F23-80C5-4513-ACA5-54757F9F7821}" dt="2020-03-06T02:18:04.801" v="2305"/>
          <ac:picMkLst>
            <pc:docMk/>
            <pc:sldMk cId="3434409228" sldId="266"/>
            <ac:picMk id="88" creationId="{B4666C73-1C44-4BD3-9529-A7E02C6A8AD2}"/>
          </ac:picMkLst>
        </pc:picChg>
        <pc:picChg chg="add del">
          <ac:chgData name="Anil Erturk" userId="S::erturkanil@cityuniversity.edu::80c281f7-134a-4087-bac3-a00369bd339e" providerId="AD" clId="Web-{E5216F23-80C5-4513-ACA5-54757F9F7821}" dt="2020-03-06T02:18:04.801" v="2305"/>
          <ac:picMkLst>
            <pc:docMk/>
            <pc:sldMk cId="3434409228" sldId="266"/>
            <ac:picMk id="90" creationId="{723E4E2F-EA2E-477B-A595-C5A5F62E93AF}"/>
          </ac:picMkLst>
        </pc:picChg>
        <pc:picChg chg="add del">
          <ac:chgData name="Anil Erturk" userId="S::erturkanil@cityuniversity.edu::80c281f7-134a-4087-bac3-a00369bd339e" providerId="AD" clId="Web-{E5216F23-80C5-4513-ACA5-54757F9F7821}" dt="2020-03-06T02:18:35.347" v="2309"/>
          <ac:picMkLst>
            <pc:docMk/>
            <pc:sldMk cId="3434409228" sldId="266"/>
            <ac:picMk id="95" creationId="{B1395C1E-2648-4FFC-AC7C-2C170835181E}"/>
          </ac:picMkLst>
        </pc:picChg>
        <pc:picChg chg="add del">
          <ac:chgData name="Anil Erturk" userId="S::erturkanil@cityuniversity.edu::80c281f7-134a-4087-bac3-a00369bd339e" providerId="AD" clId="Web-{E5216F23-80C5-4513-ACA5-54757F9F7821}" dt="2020-03-06T02:18:35.347" v="2309"/>
          <ac:picMkLst>
            <pc:docMk/>
            <pc:sldMk cId="3434409228" sldId="266"/>
            <ac:picMk id="97" creationId="{1C7379FE-10D6-4FEA-BEA3-5E2034A44C82}"/>
          </ac:picMkLst>
        </pc:picChg>
        <pc:picChg chg="add del">
          <ac:chgData name="Anil Erturk" userId="S::erturkanil@cityuniversity.edu::80c281f7-134a-4087-bac3-a00369bd339e" providerId="AD" clId="Web-{E5216F23-80C5-4513-ACA5-54757F9F7821}" dt="2020-03-06T02:18:35.347" v="2309"/>
          <ac:picMkLst>
            <pc:docMk/>
            <pc:sldMk cId="3434409228" sldId="266"/>
            <ac:picMk id="105" creationId="{1A82619F-6BBD-4913-A4EA-27A2A01F2AE2}"/>
          </ac:picMkLst>
        </pc:picChg>
        <pc:picChg chg="add del">
          <ac:chgData name="Anil Erturk" userId="S::erturkanil@cityuniversity.edu::80c281f7-134a-4087-bac3-a00369bd339e" providerId="AD" clId="Web-{E5216F23-80C5-4513-ACA5-54757F9F7821}" dt="2020-03-06T02:18:35.347" v="2309"/>
          <ac:picMkLst>
            <pc:docMk/>
            <pc:sldMk cId="3434409228" sldId="266"/>
            <ac:picMk id="106" creationId="{7D32623C-82B3-4C43-98E0-31A4ACA2F7B3}"/>
          </ac:picMkLst>
        </pc:picChg>
        <pc:picChg chg="add del">
          <ac:chgData name="Anil Erturk" userId="S::erturkanil@cityuniversity.edu::80c281f7-134a-4087-bac3-a00369bd339e" providerId="AD" clId="Web-{E5216F23-80C5-4513-ACA5-54757F9F7821}" dt="2020-03-06T02:18:41.035" v="2311"/>
          <ac:picMkLst>
            <pc:docMk/>
            <pc:sldMk cId="3434409228" sldId="266"/>
            <ac:picMk id="111" creationId="{26AA7C31-76FD-4B44-A1FF-D13D2515AE57}"/>
          </ac:picMkLst>
        </pc:picChg>
        <pc:picChg chg="add del">
          <ac:chgData name="Anil Erturk" userId="S::erturkanil@cityuniversity.edu::80c281f7-134a-4087-bac3-a00369bd339e" providerId="AD" clId="Web-{E5216F23-80C5-4513-ACA5-54757F9F7821}" dt="2020-03-06T02:18:41.035" v="2311"/>
          <ac:picMkLst>
            <pc:docMk/>
            <pc:sldMk cId="3434409228" sldId="266"/>
            <ac:picMk id="112" creationId="{F5CE85F9-F4EE-4E5D-8235-528527A401D8}"/>
          </ac:picMkLst>
        </pc:picChg>
        <pc:picChg chg="add del">
          <ac:chgData name="Anil Erturk" userId="S::erturkanil@cityuniversity.edu::80c281f7-134a-4087-bac3-a00369bd339e" providerId="AD" clId="Web-{E5216F23-80C5-4513-ACA5-54757F9F7821}" dt="2020-03-06T02:18:41.035" v="2311"/>
          <ac:picMkLst>
            <pc:docMk/>
            <pc:sldMk cId="3434409228" sldId="266"/>
            <ac:picMk id="119" creationId="{7974B371-0BF2-4465-B103-CCE5A4692831}"/>
          </ac:picMkLst>
        </pc:picChg>
        <pc:picChg chg="add del">
          <ac:chgData name="Anil Erturk" userId="S::erturkanil@cityuniversity.edu::80c281f7-134a-4087-bac3-a00369bd339e" providerId="AD" clId="Web-{E5216F23-80C5-4513-ACA5-54757F9F7821}" dt="2020-03-06T02:18:41.035" v="2311"/>
          <ac:picMkLst>
            <pc:docMk/>
            <pc:sldMk cId="3434409228" sldId="266"/>
            <ac:picMk id="120" creationId="{3ED069D5-F182-406C-9B9C-F335C3162C56}"/>
          </ac:picMkLst>
        </pc:picChg>
        <pc:picChg chg="add">
          <ac:chgData name="Anil Erturk" userId="S::erturkanil@cityuniversity.edu::80c281f7-134a-4087-bac3-a00369bd339e" providerId="AD" clId="Web-{E5216F23-80C5-4513-ACA5-54757F9F7821}" dt="2020-03-06T02:18:41.097" v="2312"/>
          <ac:picMkLst>
            <pc:docMk/>
            <pc:sldMk cId="3434409228" sldId="266"/>
            <ac:picMk id="129" creationId="{B1395C1E-2648-4FFC-AC7C-2C170835181E}"/>
          </ac:picMkLst>
        </pc:picChg>
        <pc:picChg chg="add">
          <ac:chgData name="Anil Erturk" userId="S::erturkanil@cityuniversity.edu::80c281f7-134a-4087-bac3-a00369bd339e" providerId="AD" clId="Web-{E5216F23-80C5-4513-ACA5-54757F9F7821}" dt="2020-03-06T02:18:41.097" v="2312"/>
          <ac:picMkLst>
            <pc:docMk/>
            <pc:sldMk cId="3434409228" sldId="266"/>
            <ac:picMk id="130" creationId="{1C7379FE-10D6-4FEA-BEA3-5E2034A44C82}"/>
          </ac:picMkLst>
        </pc:picChg>
        <pc:picChg chg="add">
          <ac:chgData name="Anil Erturk" userId="S::erturkanil@cityuniversity.edu::80c281f7-134a-4087-bac3-a00369bd339e" providerId="AD" clId="Web-{E5216F23-80C5-4513-ACA5-54757F9F7821}" dt="2020-03-06T02:18:41.097" v="2312"/>
          <ac:picMkLst>
            <pc:docMk/>
            <pc:sldMk cId="3434409228" sldId="266"/>
            <ac:picMk id="137" creationId="{3D219F90-DB69-4512-B316-9EFEF58A2086}"/>
          </ac:picMkLst>
        </pc:picChg>
        <pc:picChg chg="add">
          <ac:chgData name="Anil Erturk" userId="S::erturkanil@cityuniversity.edu::80c281f7-134a-4087-bac3-a00369bd339e" providerId="AD" clId="Web-{E5216F23-80C5-4513-ACA5-54757F9F7821}" dt="2020-03-06T02:18:41.097" v="2312"/>
          <ac:picMkLst>
            <pc:docMk/>
            <pc:sldMk cId="3434409228" sldId="266"/>
            <ac:picMk id="138" creationId="{48870E80-2F2E-4A9F-95CE-2562977A5E34}"/>
          </ac:picMkLst>
        </pc:picChg>
      </pc:sldChg>
      <pc:sldChg chg="addSp delSp modSp mod ord setBg">
        <pc:chgData name="Anil Erturk" userId="S::erturkanil@cityuniversity.edu::80c281f7-134a-4087-bac3-a00369bd339e" providerId="AD" clId="Web-{E5216F23-80C5-4513-ACA5-54757F9F7821}" dt="2020-03-06T00:58:02.341" v="1448" actId="20577"/>
        <pc:sldMkLst>
          <pc:docMk/>
          <pc:sldMk cId="3123588278" sldId="267"/>
        </pc:sldMkLst>
        <pc:spChg chg="mod">
          <ac:chgData name="Anil Erturk" userId="S::erturkanil@cityuniversity.edu::80c281f7-134a-4087-bac3-a00369bd339e" providerId="AD" clId="Web-{E5216F23-80C5-4513-ACA5-54757F9F7821}" dt="2020-03-06T00:58:02.341" v="1448" actId="20577"/>
          <ac:spMkLst>
            <pc:docMk/>
            <pc:sldMk cId="3123588278" sldId="267"/>
            <ac:spMk id="2" creationId="{B622DD34-A397-4840-9FAA-6E31CB6136AB}"/>
          </ac:spMkLst>
        </pc:spChg>
        <pc:spChg chg="del">
          <ac:chgData name="Anil Erturk" userId="S::erturkanil@cityuniversity.edu::80c281f7-134a-4087-bac3-a00369bd339e" providerId="AD" clId="Web-{E5216F23-80C5-4513-ACA5-54757F9F7821}" dt="2020-03-06T00:55:40.655" v="1383"/>
          <ac:spMkLst>
            <pc:docMk/>
            <pc:sldMk cId="3123588278" sldId="267"/>
            <ac:spMk id="4" creationId="{D4CA03B4-FBFF-481D-A63C-4985DB700F2A}"/>
          </ac:spMkLst>
        </pc:spChg>
        <pc:spChg chg="add del">
          <ac:chgData name="Anil Erturk" userId="S::erturkanil@cityuniversity.edu::80c281f7-134a-4087-bac3-a00369bd339e" providerId="AD" clId="Web-{E5216F23-80C5-4513-ACA5-54757F9F7821}" dt="2020-03-06T00:56:32.014" v="1397"/>
          <ac:spMkLst>
            <pc:docMk/>
            <pc:sldMk cId="3123588278" sldId="267"/>
            <ac:spMk id="14" creationId="{8DA14841-53A4-4935-BE65-C8373B8A6D06}"/>
          </ac:spMkLst>
        </pc:spChg>
        <pc:spChg chg="add del">
          <ac:chgData name="Anil Erturk" userId="S::erturkanil@cityuniversity.edu::80c281f7-134a-4087-bac3-a00369bd339e" providerId="AD" clId="Web-{E5216F23-80C5-4513-ACA5-54757F9F7821}" dt="2020-03-06T00:56:32.014" v="1397"/>
          <ac:spMkLst>
            <pc:docMk/>
            <pc:sldMk cId="3123588278" sldId="267"/>
            <ac:spMk id="16" creationId="{9877C2CF-B2DD-41C8-8B5E-152673376B41}"/>
          </ac:spMkLst>
        </pc:spChg>
        <pc:spChg chg="add del">
          <ac:chgData name="Anil Erturk" userId="S::erturkanil@cityuniversity.edu::80c281f7-134a-4087-bac3-a00369bd339e" providerId="AD" clId="Web-{E5216F23-80C5-4513-ACA5-54757F9F7821}" dt="2020-03-06T00:56:32.014" v="1397"/>
          <ac:spMkLst>
            <pc:docMk/>
            <pc:sldMk cId="3123588278" sldId="267"/>
            <ac:spMk id="18" creationId="{D377EE36-E59D-4778-8F99-4B470DA4A306}"/>
          </ac:spMkLst>
        </pc:spChg>
        <pc:spChg chg="add del">
          <ac:chgData name="Anil Erturk" userId="S::erturkanil@cityuniversity.edu::80c281f7-134a-4087-bac3-a00369bd339e" providerId="AD" clId="Web-{E5216F23-80C5-4513-ACA5-54757F9F7821}" dt="2020-03-06T00:56:32.014" v="1397"/>
          <ac:spMkLst>
            <pc:docMk/>
            <pc:sldMk cId="3123588278" sldId="267"/>
            <ac:spMk id="20" creationId="{2586C6C5-47AF-450A-932D-880EF823E596}"/>
          </ac:spMkLst>
        </pc:spChg>
        <pc:spChg chg="add del">
          <ac:chgData name="Anil Erturk" userId="S::erturkanil@cityuniversity.edu::80c281f7-134a-4087-bac3-a00369bd339e" providerId="AD" clId="Web-{E5216F23-80C5-4513-ACA5-54757F9F7821}" dt="2020-03-06T00:56:32.014" v="1397"/>
          <ac:spMkLst>
            <pc:docMk/>
            <pc:sldMk cId="3123588278" sldId="267"/>
            <ac:spMk id="22" creationId="{A587901A-AA64-4940-9803-F67677851150}"/>
          </ac:spMkLst>
        </pc:spChg>
        <pc:spChg chg="add del">
          <ac:chgData name="Anil Erturk" userId="S::erturkanil@cityuniversity.edu::80c281f7-134a-4087-bac3-a00369bd339e" providerId="AD" clId="Web-{E5216F23-80C5-4513-ACA5-54757F9F7821}" dt="2020-03-06T00:56:32.014" v="1397"/>
          <ac:spMkLst>
            <pc:docMk/>
            <pc:sldMk cId="3123588278" sldId="267"/>
            <ac:spMk id="24" creationId="{4DA9E8CC-6C73-43E6-AF09-B4B1083BCDC7}"/>
          </ac:spMkLst>
        </pc:spChg>
        <pc:spChg chg="add del">
          <ac:chgData name="Anil Erturk" userId="S::erturkanil@cityuniversity.edu::80c281f7-134a-4087-bac3-a00369bd339e" providerId="AD" clId="Web-{E5216F23-80C5-4513-ACA5-54757F9F7821}" dt="2020-03-06T00:56:32.014" v="1397"/>
          <ac:spMkLst>
            <pc:docMk/>
            <pc:sldMk cId="3123588278" sldId="267"/>
            <ac:spMk id="30" creationId="{113E1A2F-E5D7-4888-BA8C-1CDDC7CE2328}"/>
          </ac:spMkLst>
        </pc:spChg>
        <pc:spChg chg="add del">
          <ac:chgData name="Anil Erturk" userId="S::erturkanil@cityuniversity.edu::80c281f7-134a-4087-bac3-a00369bd339e" providerId="AD" clId="Web-{E5216F23-80C5-4513-ACA5-54757F9F7821}" dt="2020-03-06T00:56:32.014" v="1397"/>
          <ac:spMkLst>
            <pc:docMk/>
            <pc:sldMk cId="3123588278" sldId="267"/>
            <ac:spMk id="32" creationId="{F625649A-4F9D-4D90-8F0A-433D7A1F685F}"/>
          </ac:spMkLst>
        </pc:spChg>
        <pc:spChg chg="add del">
          <ac:chgData name="Anil Erturk" userId="S::erturkanil@cityuniversity.edu::80c281f7-134a-4087-bac3-a00369bd339e" providerId="AD" clId="Web-{E5216F23-80C5-4513-ACA5-54757F9F7821}" dt="2020-03-06T00:56:32.014" v="1397"/>
          <ac:spMkLst>
            <pc:docMk/>
            <pc:sldMk cId="3123588278" sldId="267"/>
            <ac:spMk id="34" creationId="{B6F31202-25B1-43E6-94C1-CDCAFFE33CE9}"/>
          </ac:spMkLst>
        </pc:spChg>
        <pc:spChg chg="add del">
          <ac:chgData name="Anil Erturk" userId="S::erturkanil@cityuniversity.edu::80c281f7-134a-4087-bac3-a00369bd339e" providerId="AD" clId="Web-{E5216F23-80C5-4513-ACA5-54757F9F7821}" dt="2020-03-06T00:56:32.014" v="1397"/>
          <ac:spMkLst>
            <pc:docMk/>
            <pc:sldMk cId="3123588278" sldId="267"/>
            <ac:spMk id="36" creationId="{588507C5-B772-411D-B50E-0C075AD253C4}"/>
          </ac:spMkLst>
        </pc:spChg>
        <pc:picChg chg="mod">
          <ac:chgData name="Anil Erturk" userId="S::erturkanil@cityuniversity.edu::80c281f7-134a-4087-bac3-a00369bd339e" providerId="AD" clId="Web-{E5216F23-80C5-4513-ACA5-54757F9F7821}" dt="2020-03-06T00:56:49.374" v="1401" actId="1076"/>
          <ac:picMkLst>
            <pc:docMk/>
            <pc:sldMk cId="3123588278" sldId="267"/>
            <ac:picMk id="5" creationId="{68C3338F-C2EE-4264-9B41-6CDBAC947D3F}"/>
          </ac:picMkLst>
        </pc:picChg>
        <pc:picChg chg="add del">
          <ac:chgData name="Anil Erturk" userId="S::erturkanil@cityuniversity.edu::80c281f7-134a-4087-bac3-a00369bd339e" providerId="AD" clId="Web-{E5216F23-80C5-4513-ACA5-54757F9F7821}" dt="2020-03-06T00:56:32.014" v="1397"/>
          <ac:picMkLst>
            <pc:docMk/>
            <pc:sldMk cId="3123588278" sldId="267"/>
            <ac:picMk id="10" creationId="{2FA3880A-8D8F-466C-A4A1-F07BCDD3719C}"/>
          </ac:picMkLst>
        </pc:picChg>
        <pc:picChg chg="add del">
          <ac:chgData name="Anil Erturk" userId="S::erturkanil@cityuniversity.edu::80c281f7-134a-4087-bac3-a00369bd339e" providerId="AD" clId="Web-{E5216F23-80C5-4513-ACA5-54757F9F7821}" dt="2020-03-06T00:56:32.014" v="1397"/>
          <ac:picMkLst>
            <pc:docMk/>
            <pc:sldMk cId="3123588278" sldId="267"/>
            <ac:picMk id="12" creationId="{3C0A64CB-20A1-4508-B568-284EB04F78EE}"/>
          </ac:picMkLst>
        </pc:picChg>
        <pc:picChg chg="add del">
          <ac:chgData name="Anil Erturk" userId="S::erturkanil@cityuniversity.edu::80c281f7-134a-4087-bac3-a00369bd339e" providerId="AD" clId="Web-{E5216F23-80C5-4513-ACA5-54757F9F7821}" dt="2020-03-06T00:56:32.014" v="1397"/>
          <ac:picMkLst>
            <pc:docMk/>
            <pc:sldMk cId="3123588278" sldId="267"/>
            <ac:picMk id="26" creationId="{C6DFF5FD-BEF9-4B06-B7C2-58C5CFC92B34}"/>
          </ac:picMkLst>
        </pc:picChg>
        <pc:picChg chg="add del">
          <ac:chgData name="Anil Erturk" userId="S::erturkanil@cityuniversity.edu::80c281f7-134a-4087-bac3-a00369bd339e" providerId="AD" clId="Web-{E5216F23-80C5-4513-ACA5-54757F9F7821}" dt="2020-03-06T00:56:32.014" v="1397"/>
          <ac:picMkLst>
            <pc:docMk/>
            <pc:sldMk cId="3123588278" sldId="267"/>
            <ac:picMk id="28" creationId="{C9A18D1D-88E7-41EF-892F-C99BDEEE5E78}"/>
          </ac:picMkLst>
        </pc:picChg>
      </pc:sldChg>
      <pc:sldChg chg="new del">
        <pc:chgData name="Anil Erturk" userId="S::erturkanil@cityuniversity.edu::80c281f7-134a-4087-bac3-a00369bd339e" providerId="AD" clId="Web-{E5216F23-80C5-4513-ACA5-54757F9F7821}" dt="2020-03-06T00:58:25.778" v="1451"/>
        <pc:sldMkLst>
          <pc:docMk/>
          <pc:sldMk cId="2435081040" sldId="268"/>
        </pc:sldMkLst>
      </pc:sldChg>
      <pc:sldChg chg="modSp">
        <pc:chgData name="Anil Erturk" userId="S::erturkanil@cityuniversity.edu::80c281f7-134a-4087-bac3-a00369bd339e" providerId="AD" clId="Web-{E5216F23-80C5-4513-ACA5-54757F9F7821}" dt="2020-03-06T02:21:22.143" v="2322" actId="20577"/>
        <pc:sldMkLst>
          <pc:docMk/>
          <pc:sldMk cId="1084496685" sldId="269"/>
        </pc:sldMkLst>
        <pc:graphicFrameChg chg="modGraphic">
          <ac:chgData name="Anil Erturk" userId="S::erturkanil@cityuniversity.edu::80c281f7-134a-4087-bac3-a00369bd339e" providerId="AD" clId="Web-{E5216F23-80C5-4513-ACA5-54757F9F7821}" dt="2020-03-06T02:21:22.143" v="2322" actId="20577"/>
          <ac:graphicFrameMkLst>
            <pc:docMk/>
            <pc:sldMk cId="1084496685" sldId="269"/>
            <ac:graphicFrameMk id="11" creationId="{C06DC9ED-FAF9-4F5F-80E5-1D2E1CD4E81C}"/>
          </ac:graphicFrameMkLst>
        </pc:graphicFrameChg>
      </pc:sldChg>
      <pc:sldChg chg="modSp">
        <pc:chgData name="Anil Erturk" userId="S::erturkanil@cityuniversity.edu::80c281f7-134a-4087-bac3-a00369bd339e" providerId="AD" clId="Web-{E5216F23-80C5-4513-ACA5-54757F9F7821}" dt="2020-03-06T02:22:24.377" v="2357" actId="20577"/>
        <pc:sldMkLst>
          <pc:docMk/>
          <pc:sldMk cId="185255935" sldId="270"/>
        </pc:sldMkLst>
        <pc:spChg chg="mod">
          <ac:chgData name="Anil Erturk" userId="S::erturkanil@cityuniversity.edu::80c281f7-134a-4087-bac3-a00369bd339e" providerId="AD" clId="Web-{E5216F23-80C5-4513-ACA5-54757F9F7821}" dt="2020-03-06T02:22:24.377" v="2357" actId="20577"/>
          <ac:spMkLst>
            <pc:docMk/>
            <pc:sldMk cId="185255935" sldId="270"/>
            <ac:spMk id="3" creationId="{3D539BE2-2427-4135-B1CE-F5266632BBEE}"/>
          </ac:spMkLst>
        </pc:spChg>
      </pc:sldChg>
      <pc:sldChg chg="addSp delSp modSp add replId">
        <pc:chgData name="Anil Erturk" userId="S::erturkanil@cityuniversity.edu::80c281f7-134a-4087-bac3-a00369bd339e" providerId="AD" clId="Web-{E5216F23-80C5-4513-ACA5-54757F9F7821}" dt="2020-03-06T02:31:14.044" v="2394" actId="1076"/>
        <pc:sldMkLst>
          <pc:docMk/>
          <pc:sldMk cId="1130398860" sldId="271"/>
        </pc:sldMkLst>
        <pc:spChg chg="mod">
          <ac:chgData name="Anil Erturk" userId="S::erturkanil@cityuniversity.edu::80c281f7-134a-4087-bac3-a00369bd339e" providerId="AD" clId="Web-{E5216F23-80C5-4513-ACA5-54757F9F7821}" dt="2020-03-06T01:13:32.130" v="1706" actId="1076"/>
          <ac:spMkLst>
            <pc:docMk/>
            <pc:sldMk cId="1130398860" sldId="271"/>
            <ac:spMk id="2" creationId="{EFE80432-8A53-49CB-8789-A4BEEA0F6400}"/>
          </ac:spMkLst>
        </pc:spChg>
        <pc:spChg chg="del">
          <ac:chgData name="Anil Erturk" userId="S::erturkanil@cityuniversity.edu::80c281f7-134a-4087-bac3-a00369bd339e" providerId="AD" clId="Web-{E5216F23-80C5-4513-ACA5-54757F9F7821}" dt="2020-03-06T01:06:48.555" v="1685"/>
          <ac:spMkLst>
            <pc:docMk/>
            <pc:sldMk cId="1130398860" sldId="271"/>
            <ac:spMk id="3" creationId="{3D539BE2-2427-4135-B1CE-F5266632BBEE}"/>
          </ac:spMkLst>
        </pc:spChg>
        <pc:picChg chg="add mod ord">
          <ac:chgData name="Anil Erturk" userId="S::erturkanil@cityuniversity.edu::80c281f7-134a-4087-bac3-a00369bd339e" providerId="AD" clId="Web-{E5216F23-80C5-4513-ACA5-54757F9F7821}" dt="2020-03-06T02:31:14.044" v="2394" actId="1076"/>
          <ac:picMkLst>
            <pc:docMk/>
            <pc:sldMk cId="1130398860" sldId="271"/>
            <ac:picMk id="4" creationId="{15F00897-689E-483A-83FA-474C759D247C}"/>
          </ac:picMkLst>
        </pc:picChg>
      </pc:sldChg>
      <pc:sldChg chg="modSp">
        <pc:chgData name="Anil Erturk" userId="S::erturkanil@cityuniversity.edu::80c281f7-134a-4087-bac3-a00369bd339e" providerId="AD" clId="Web-{E5216F23-80C5-4513-ACA5-54757F9F7821}" dt="2020-03-06T02:23:36.782" v="2366" actId="20577"/>
        <pc:sldMkLst>
          <pc:docMk/>
          <pc:sldMk cId="2076632226" sldId="272"/>
        </pc:sldMkLst>
        <pc:graphicFrameChg chg="modGraphic">
          <ac:chgData name="Anil Erturk" userId="S::erturkanil@cityuniversity.edu::80c281f7-134a-4087-bac3-a00369bd339e" providerId="AD" clId="Web-{E5216F23-80C5-4513-ACA5-54757F9F7821}" dt="2020-03-06T02:23:36.782" v="2366" actId="20577"/>
          <ac:graphicFrameMkLst>
            <pc:docMk/>
            <pc:sldMk cId="2076632226" sldId="272"/>
            <ac:graphicFrameMk id="5" creationId="{7339C0B6-C4F5-4A78-BB0D-1C25394D37E2}"/>
          </ac:graphicFrameMkLst>
        </pc:graphicFrameChg>
      </pc:sldChg>
      <pc:sldChg chg="addSp delSp modSp add replId">
        <pc:chgData name="Anil Erturk" userId="S::erturkanil@cityuniversity.edu::80c281f7-134a-4087-bac3-a00369bd339e" providerId="AD" clId="Web-{E5216F23-80C5-4513-ACA5-54757F9F7821}" dt="2020-03-06T01:13:26.569" v="1705" actId="1076"/>
        <pc:sldMkLst>
          <pc:docMk/>
          <pc:sldMk cId="678729737" sldId="273"/>
        </pc:sldMkLst>
        <pc:spChg chg="mod">
          <ac:chgData name="Anil Erturk" userId="S::erturkanil@cityuniversity.edu::80c281f7-134a-4087-bac3-a00369bd339e" providerId="AD" clId="Web-{E5216F23-80C5-4513-ACA5-54757F9F7821}" dt="2020-03-06T01:13:26.569" v="1705" actId="1076"/>
          <ac:spMkLst>
            <pc:docMk/>
            <pc:sldMk cId="678729737" sldId="273"/>
            <ac:spMk id="2" creationId="{EFE80432-8A53-49CB-8789-A4BEEA0F6400}"/>
          </ac:spMkLst>
        </pc:spChg>
        <pc:spChg chg="add del mod">
          <ac:chgData name="Anil Erturk" userId="S::erturkanil@cityuniversity.edu::80c281f7-134a-4087-bac3-a00369bd339e" providerId="AD" clId="Web-{E5216F23-80C5-4513-ACA5-54757F9F7821}" dt="2020-03-06T01:13:07.724" v="1701"/>
          <ac:spMkLst>
            <pc:docMk/>
            <pc:sldMk cId="678729737" sldId="273"/>
            <ac:spMk id="5" creationId="{44DE2A51-8698-4B98-9AB9-B5F7AD6E4E32}"/>
          </ac:spMkLst>
        </pc:spChg>
        <pc:picChg chg="del">
          <ac:chgData name="Anil Erturk" userId="S::erturkanil@cityuniversity.edu::80c281f7-134a-4087-bac3-a00369bd339e" providerId="AD" clId="Web-{E5216F23-80C5-4513-ACA5-54757F9F7821}" dt="2020-03-06T01:13:06.771" v="1700"/>
          <ac:picMkLst>
            <pc:docMk/>
            <pc:sldMk cId="678729737" sldId="273"/>
            <ac:picMk id="4" creationId="{15F00897-689E-483A-83FA-474C759D247C}"/>
          </ac:picMkLst>
        </pc:picChg>
        <pc:picChg chg="add mod ord">
          <ac:chgData name="Anil Erturk" userId="S::erturkanil@cityuniversity.edu::80c281f7-134a-4087-bac3-a00369bd339e" providerId="AD" clId="Web-{E5216F23-80C5-4513-ACA5-54757F9F7821}" dt="2020-03-06T01:13:23.771" v="1704" actId="1076"/>
          <ac:picMkLst>
            <pc:docMk/>
            <pc:sldMk cId="678729737" sldId="273"/>
            <ac:picMk id="6" creationId="{79ABAD2C-8B9E-4305-A1C7-84CD4A057120}"/>
          </ac:picMkLst>
        </pc:picChg>
      </pc:sldChg>
      <pc:sldChg chg="addSp delSp modSp add mod replId setBg">
        <pc:chgData name="Anil Erturk" userId="S::erturkanil@cityuniversity.edu::80c281f7-134a-4087-bac3-a00369bd339e" providerId="AD" clId="Web-{E5216F23-80C5-4513-ACA5-54757F9F7821}" dt="2020-03-06T01:14:25.208" v="1717" actId="1076"/>
        <pc:sldMkLst>
          <pc:docMk/>
          <pc:sldMk cId="1653082368" sldId="274"/>
        </pc:sldMkLst>
        <pc:spChg chg="mod">
          <ac:chgData name="Anil Erturk" userId="S::erturkanil@cityuniversity.edu::80c281f7-134a-4087-bac3-a00369bd339e" providerId="AD" clId="Web-{E5216F23-80C5-4513-ACA5-54757F9F7821}" dt="2020-03-06T01:14:25.208" v="1717" actId="1076"/>
          <ac:spMkLst>
            <pc:docMk/>
            <pc:sldMk cId="1653082368" sldId="274"/>
            <ac:spMk id="2" creationId="{EFE80432-8A53-49CB-8789-A4BEEA0F6400}"/>
          </ac:spMkLst>
        </pc:spChg>
        <pc:spChg chg="add del mod">
          <ac:chgData name="Anil Erturk" userId="S::erturkanil@cityuniversity.edu::80c281f7-134a-4087-bac3-a00369bd339e" providerId="AD" clId="Web-{E5216F23-80C5-4513-ACA5-54757F9F7821}" dt="2020-03-06T01:13:44.974" v="1709"/>
          <ac:spMkLst>
            <pc:docMk/>
            <pc:sldMk cId="1653082368" sldId="274"/>
            <ac:spMk id="4" creationId="{5B1B52DA-F8FC-47C5-97A0-D4E8CA9A7AB2}"/>
          </ac:spMkLst>
        </pc:spChg>
        <pc:spChg chg="add del">
          <ac:chgData name="Anil Erturk" userId="S::erturkanil@cityuniversity.edu::80c281f7-134a-4087-bac3-a00369bd339e" providerId="AD" clId="Web-{E5216F23-80C5-4513-ACA5-54757F9F7821}" dt="2020-03-06T01:14:07.692" v="1711"/>
          <ac:spMkLst>
            <pc:docMk/>
            <pc:sldMk cId="1653082368" sldId="274"/>
            <ac:spMk id="9" creationId="{FBDA284F-AD4A-480C-A94B-4D109A4D346E}"/>
          </ac:spMkLst>
        </pc:spChg>
        <pc:spChg chg="add del">
          <ac:chgData name="Anil Erturk" userId="S::erturkanil@cityuniversity.edu::80c281f7-134a-4087-bac3-a00369bd339e" providerId="AD" clId="Web-{E5216F23-80C5-4513-ACA5-54757F9F7821}" dt="2020-03-06T01:14:07.692" v="1711"/>
          <ac:spMkLst>
            <pc:docMk/>
            <pc:sldMk cId="1653082368" sldId="274"/>
            <ac:spMk id="12" creationId="{40C8693A-B687-4F5E-B86B-B4F11D52347E}"/>
          </ac:spMkLst>
        </pc:spChg>
        <pc:spChg chg="add del">
          <ac:chgData name="Anil Erturk" userId="S::erturkanil@cityuniversity.edu::80c281f7-134a-4087-bac3-a00369bd339e" providerId="AD" clId="Web-{E5216F23-80C5-4513-ACA5-54757F9F7821}" dt="2020-03-06T01:14:07.692" v="1711"/>
          <ac:spMkLst>
            <pc:docMk/>
            <pc:sldMk cId="1653082368" sldId="274"/>
            <ac:spMk id="18" creationId="{E7B58214-716F-43B8-8272-85CE2B9AB0B5}"/>
          </ac:spMkLst>
        </pc:spChg>
        <pc:spChg chg="add del">
          <ac:chgData name="Anil Erturk" userId="S::erturkanil@cityuniversity.edu::80c281f7-134a-4087-bac3-a00369bd339e" providerId="AD" clId="Web-{E5216F23-80C5-4513-ACA5-54757F9F7821}" dt="2020-03-06T01:14:07.692" v="1711"/>
          <ac:spMkLst>
            <pc:docMk/>
            <pc:sldMk cId="1653082368" sldId="274"/>
            <ac:spMk id="20" creationId="{2A5C070E-7DB1-4147-B6A8-D14B9C40E159}"/>
          </ac:spMkLst>
        </pc:spChg>
        <pc:spChg chg="add del">
          <ac:chgData name="Anil Erturk" userId="S::erturkanil@cityuniversity.edu::80c281f7-134a-4087-bac3-a00369bd339e" providerId="AD" clId="Web-{E5216F23-80C5-4513-ACA5-54757F9F7821}" dt="2020-03-06T01:14:07.692" v="1711"/>
          <ac:spMkLst>
            <pc:docMk/>
            <pc:sldMk cId="1653082368" sldId="274"/>
            <ac:spMk id="22" creationId="{A31070C9-36CD-4B65-8159-324995821FB9}"/>
          </ac:spMkLst>
        </pc:spChg>
        <pc:spChg chg="add del">
          <ac:chgData name="Anil Erturk" userId="S::erturkanil@cityuniversity.edu::80c281f7-134a-4087-bac3-a00369bd339e" providerId="AD" clId="Web-{E5216F23-80C5-4513-ACA5-54757F9F7821}" dt="2020-03-06T01:14:07.692" v="1711"/>
          <ac:spMkLst>
            <pc:docMk/>
            <pc:sldMk cId="1653082368" sldId="274"/>
            <ac:spMk id="24" creationId="{89C35FB2-5194-4BE0-92D0-464E2B7116C7}"/>
          </ac:spMkLst>
        </pc:spChg>
        <pc:picChg chg="add mod ord">
          <ac:chgData name="Anil Erturk" userId="S::erturkanil@cityuniversity.edu::80c281f7-134a-4087-bac3-a00369bd339e" providerId="AD" clId="Web-{E5216F23-80C5-4513-ACA5-54757F9F7821}" dt="2020-03-06T01:14:21.692" v="1716" actId="1076"/>
          <ac:picMkLst>
            <pc:docMk/>
            <pc:sldMk cId="1653082368" sldId="274"/>
            <ac:picMk id="5" creationId="{83EF0BCF-CC53-43DF-826D-735EAA010567}"/>
          </ac:picMkLst>
        </pc:picChg>
        <pc:picChg chg="del">
          <ac:chgData name="Anil Erturk" userId="S::erturkanil@cityuniversity.edu::80c281f7-134a-4087-bac3-a00369bd339e" providerId="AD" clId="Web-{E5216F23-80C5-4513-ACA5-54757F9F7821}" dt="2020-03-06T01:13:44.552" v="1708"/>
          <ac:picMkLst>
            <pc:docMk/>
            <pc:sldMk cId="1653082368" sldId="274"/>
            <ac:picMk id="6" creationId="{79ABAD2C-8B9E-4305-A1C7-84CD4A057120}"/>
          </ac:picMkLst>
        </pc:picChg>
        <pc:picChg chg="add del">
          <ac:chgData name="Anil Erturk" userId="S::erturkanil@cityuniversity.edu::80c281f7-134a-4087-bac3-a00369bd339e" providerId="AD" clId="Web-{E5216F23-80C5-4513-ACA5-54757F9F7821}" dt="2020-03-06T01:14:07.692" v="1711"/>
          <ac:picMkLst>
            <pc:docMk/>
            <pc:sldMk cId="1653082368" sldId="274"/>
            <ac:picMk id="14" creationId="{D51084F9-D042-49BE-9E1A-43E583B98FCC}"/>
          </ac:picMkLst>
        </pc:picChg>
        <pc:picChg chg="add del">
          <ac:chgData name="Anil Erturk" userId="S::erturkanil@cityuniversity.edu::80c281f7-134a-4087-bac3-a00369bd339e" providerId="AD" clId="Web-{E5216F23-80C5-4513-ACA5-54757F9F7821}" dt="2020-03-06T01:14:07.692" v="1711"/>
          <ac:picMkLst>
            <pc:docMk/>
            <pc:sldMk cId="1653082368" sldId="274"/>
            <ac:picMk id="16" creationId="{EE65CA45-264D-4FD3-9249-3CB04EC97E80}"/>
          </ac:picMkLst>
        </pc:picChg>
      </pc:sldChg>
      <pc:sldChg chg="addSp delSp modSp add mod replId setBg">
        <pc:chgData name="Anil Erturk" userId="S::erturkanil@cityuniversity.edu::80c281f7-134a-4087-bac3-a00369bd339e" providerId="AD" clId="Web-{E5216F23-80C5-4513-ACA5-54757F9F7821}" dt="2020-03-06T01:32:22.183" v="1863" actId="20577"/>
        <pc:sldMkLst>
          <pc:docMk/>
          <pc:sldMk cId="3808611969" sldId="275"/>
        </pc:sldMkLst>
        <pc:spChg chg="mod">
          <ac:chgData name="Anil Erturk" userId="S::erturkanil@cityuniversity.edu::80c281f7-134a-4087-bac3-a00369bd339e" providerId="AD" clId="Web-{E5216F23-80C5-4513-ACA5-54757F9F7821}" dt="2020-03-06T01:19:32.033" v="1757"/>
          <ac:spMkLst>
            <pc:docMk/>
            <pc:sldMk cId="3808611969" sldId="275"/>
            <ac:spMk id="2" creationId="{EFE80432-8A53-49CB-8789-A4BEEA0F6400}"/>
          </ac:spMkLst>
        </pc:spChg>
        <pc:spChg chg="add mod">
          <ac:chgData name="Anil Erturk" userId="S::erturkanil@cityuniversity.edu::80c281f7-134a-4087-bac3-a00369bd339e" providerId="AD" clId="Web-{E5216F23-80C5-4513-ACA5-54757F9F7821}" dt="2020-03-06T01:32:22.183" v="1863" actId="20577"/>
          <ac:spMkLst>
            <pc:docMk/>
            <pc:sldMk cId="3808611969" sldId="275"/>
            <ac:spMk id="4" creationId="{068E4E6D-F371-48FE-A684-B96FD04EA5A9}"/>
          </ac:spMkLst>
        </pc:spChg>
        <pc:spChg chg="add del">
          <ac:chgData name="Anil Erturk" userId="S::erturkanil@cityuniversity.edu::80c281f7-134a-4087-bac3-a00369bd339e" providerId="AD" clId="Web-{E5216F23-80C5-4513-ACA5-54757F9F7821}" dt="2020-03-06T01:18:40.377" v="1752"/>
          <ac:spMkLst>
            <pc:docMk/>
            <pc:sldMk cId="3808611969" sldId="275"/>
            <ac:spMk id="11" creationId="{40C8693A-B687-4F5E-B86B-B4F11D52347E}"/>
          </ac:spMkLst>
        </pc:spChg>
        <pc:spChg chg="add del">
          <ac:chgData name="Anil Erturk" userId="S::erturkanil@cityuniversity.edu::80c281f7-134a-4087-bac3-a00369bd339e" providerId="AD" clId="Web-{E5216F23-80C5-4513-ACA5-54757F9F7821}" dt="2020-03-06T01:18:40.377" v="1752"/>
          <ac:spMkLst>
            <pc:docMk/>
            <pc:sldMk cId="3808611969" sldId="275"/>
            <ac:spMk id="17" creationId="{E7B58214-716F-43B8-8272-85CE2B9AB0B5}"/>
          </ac:spMkLst>
        </pc:spChg>
        <pc:spChg chg="add del">
          <ac:chgData name="Anil Erturk" userId="S::erturkanil@cityuniversity.edu::80c281f7-134a-4087-bac3-a00369bd339e" providerId="AD" clId="Web-{E5216F23-80C5-4513-ACA5-54757F9F7821}" dt="2020-03-06T01:18:40.377" v="1752"/>
          <ac:spMkLst>
            <pc:docMk/>
            <pc:sldMk cId="3808611969" sldId="275"/>
            <ac:spMk id="19" creationId="{2A5C070E-7DB1-4147-B6A8-D14B9C40E159}"/>
          </ac:spMkLst>
        </pc:spChg>
        <pc:spChg chg="add del">
          <ac:chgData name="Anil Erturk" userId="S::erturkanil@cityuniversity.edu::80c281f7-134a-4087-bac3-a00369bd339e" providerId="AD" clId="Web-{E5216F23-80C5-4513-ACA5-54757F9F7821}" dt="2020-03-06T01:18:40.377" v="1752"/>
          <ac:spMkLst>
            <pc:docMk/>
            <pc:sldMk cId="3808611969" sldId="275"/>
            <ac:spMk id="21" creationId="{A31070C9-36CD-4B65-8159-324995821FB9}"/>
          </ac:spMkLst>
        </pc:spChg>
        <pc:spChg chg="add del">
          <ac:chgData name="Anil Erturk" userId="S::erturkanil@cityuniversity.edu::80c281f7-134a-4087-bac3-a00369bd339e" providerId="AD" clId="Web-{E5216F23-80C5-4513-ACA5-54757F9F7821}" dt="2020-03-06T01:18:40.377" v="1752"/>
          <ac:spMkLst>
            <pc:docMk/>
            <pc:sldMk cId="3808611969" sldId="275"/>
            <ac:spMk id="23" creationId="{89C35FB2-5194-4BE0-92D0-464E2B7116C7}"/>
          </ac:spMkLst>
        </pc:spChg>
        <pc:spChg chg="add del">
          <ac:chgData name="Anil Erturk" userId="S::erturkanil@cityuniversity.edu::80c281f7-134a-4087-bac3-a00369bd339e" providerId="AD" clId="Web-{E5216F23-80C5-4513-ACA5-54757F9F7821}" dt="2020-03-06T01:19:32.033" v="1757"/>
          <ac:spMkLst>
            <pc:docMk/>
            <pc:sldMk cId="3808611969" sldId="275"/>
            <ac:spMk id="28" creationId="{43BBAF34-367D-4E18-A62E-4602BD90855C}"/>
          </ac:spMkLst>
        </pc:spChg>
        <pc:spChg chg="add del">
          <ac:chgData name="Anil Erturk" userId="S::erturkanil@cityuniversity.edu::80c281f7-134a-4087-bac3-a00369bd339e" providerId="AD" clId="Web-{E5216F23-80C5-4513-ACA5-54757F9F7821}" dt="2020-03-06T01:19:32.033" v="1757"/>
          <ac:spMkLst>
            <pc:docMk/>
            <pc:sldMk cId="3808611969" sldId="275"/>
            <ac:spMk id="34" creationId="{99A4CF08-858A-49E4-B707-4E7585D11566}"/>
          </ac:spMkLst>
        </pc:spChg>
        <pc:spChg chg="add del">
          <ac:chgData name="Anil Erturk" userId="S::erturkanil@cityuniversity.edu::80c281f7-134a-4087-bac3-a00369bd339e" providerId="AD" clId="Web-{E5216F23-80C5-4513-ACA5-54757F9F7821}" dt="2020-03-06T01:19:32.033" v="1757"/>
          <ac:spMkLst>
            <pc:docMk/>
            <pc:sldMk cId="3808611969" sldId="275"/>
            <ac:spMk id="36" creationId="{56938E62-910D-4D69-AA09-567AAAC3776D}"/>
          </ac:spMkLst>
        </pc:spChg>
        <pc:spChg chg="add del">
          <ac:chgData name="Anil Erturk" userId="S::erturkanil@cityuniversity.edu::80c281f7-134a-4087-bac3-a00369bd339e" providerId="AD" clId="Web-{E5216F23-80C5-4513-ACA5-54757F9F7821}" dt="2020-03-06T01:19:32.033" v="1757"/>
          <ac:spMkLst>
            <pc:docMk/>
            <pc:sldMk cId="3808611969" sldId="275"/>
            <ac:spMk id="38" creationId="{A74E54C6-D084-4BC8-B3F9-8B9EC22A6B67}"/>
          </ac:spMkLst>
        </pc:spChg>
        <pc:spChg chg="add del">
          <ac:chgData name="Anil Erturk" userId="S::erturkanil@cityuniversity.edu::80c281f7-134a-4087-bac3-a00369bd339e" providerId="AD" clId="Web-{E5216F23-80C5-4513-ACA5-54757F9F7821}" dt="2020-03-06T01:19:32.033" v="1757"/>
          <ac:spMkLst>
            <pc:docMk/>
            <pc:sldMk cId="3808611969" sldId="275"/>
            <ac:spMk id="40" creationId="{777713DB-A0B1-4507-9991-B6DCAE436C74}"/>
          </ac:spMkLst>
        </pc:spChg>
        <pc:spChg chg="add">
          <ac:chgData name="Anil Erturk" userId="S::erturkanil@cityuniversity.edu::80c281f7-134a-4087-bac3-a00369bd339e" providerId="AD" clId="Web-{E5216F23-80C5-4513-ACA5-54757F9F7821}" dt="2020-03-06T01:19:32.033" v="1757"/>
          <ac:spMkLst>
            <pc:docMk/>
            <pc:sldMk cId="3808611969" sldId="275"/>
            <ac:spMk id="45" creationId="{624A1565-B7E1-4C59-84A2-5831F11608D7}"/>
          </ac:spMkLst>
        </pc:spChg>
        <pc:spChg chg="add">
          <ac:chgData name="Anil Erturk" userId="S::erturkanil@cityuniversity.edu::80c281f7-134a-4087-bac3-a00369bd339e" providerId="AD" clId="Web-{E5216F23-80C5-4513-ACA5-54757F9F7821}" dt="2020-03-06T01:19:32.033" v="1757"/>
          <ac:spMkLst>
            <pc:docMk/>
            <pc:sldMk cId="3808611969" sldId="275"/>
            <ac:spMk id="51" creationId="{EE04A24D-ECF7-4024-BAC2-981BA69CF65C}"/>
          </ac:spMkLst>
        </pc:spChg>
        <pc:spChg chg="add">
          <ac:chgData name="Anil Erturk" userId="S::erturkanil@cityuniversity.edu::80c281f7-134a-4087-bac3-a00369bd339e" providerId="AD" clId="Web-{E5216F23-80C5-4513-ACA5-54757F9F7821}" dt="2020-03-06T01:19:32.033" v="1757"/>
          <ac:spMkLst>
            <pc:docMk/>
            <pc:sldMk cId="3808611969" sldId="275"/>
            <ac:spMk id="53" creationId="{F1C3D135-9831-45A9-8FBE-2A2548C87BCE}"/>
          </ac:spMkLst>
        </pc:spChg>
        <pc:spChg chg="add">
          <ac:chgData name="Anil Erturk" userId="S::erturkanil@cityuniversity.edu::80c281f7-134a-4087-bac3-a00369bd339e" providerId="AD" clId="Web-{E5216F23-80C5-4513-ACA5-54757F9F7821}" dt="2020-03-06T01:19:32.033" v="1757"/>
          <ac:spMkLst>
            <pc:docMk/>
            <pc:sldMk cId="3808611969" sldId="275"/>
            <ac:spMk id="55" creationId="{F8375ABF-52E0-4C78-B2CF-0A949D7D887E}"/>
          </ac:spMkLst>
        </pc:spChg>
        <pc:spChg chg="add">
          <ac:chgData name="Anil Erturk" userId="S::erturkanil@cityuniversity.edu::80c281f7-134a-4087-bac3-a00369bd339e" providerId="AD" clId="Web-{E5216F23-80C5-4513-ACA5-54757F9F7821}" dt="2020-03-06T01:19:32.033" v="1757"/>
          <ac:spMkLst>
            <pc:docMk/>
            <pc:sldMk cId="3808611969" sldId="275"/>
            <ac:spMk id="57" creationId="{34BB1BDF-EAFF-49B6-ABF3-7F9B3201C989}"/>
          </ac:spMkLst>
        </pc:spChg>
        <pc:picChg chg="del">
          <ac:chgData name="Anil Erturk" userId="S::erturkanil@cityuniversity.edu::80c281f7-134a-4087-bac3-a00369bd339e" providerId="AD" clId="Web-{E5216F23-80C5-4513-ACA5-54757F9F7821}" dt="2020-03-06T01:14:50.614" v="1719"/>
          <ac:picMkLst>
            <pc:docMk/>
            <pc:sldMk cId="3808611969" sldId="275"/>
            <ac:picMk id="5" creationId="{83EF0BCF-CC53-43DF-826D-735EAA010567}"/>
          </ac:picMkLst>
        </pc:picChg>
        <pc:picChg chg="add del mod ord">
          <ac:chgData name="Anil Erturk" userId="S::erturkanil@cityuniversity.edu::80c281f7-134a-4087-bac3-a00369bd339e" providerId="AD" clId="Web-{E5216F23-80C5-4513-ACA5-54757F9F7821}" dt="2020-03-06T01:19:16.596" v="1754"/>
          <ac:picMkLst>
            <pc:docMk/>
            <pc:sldMk cId="3808611969" sldId="275"/>
            <ac:picMk id="6" creationId="{3A2C0426-C339-4153-AD64-CFD44899A11A}"/>
          </ac:picMkLst>
        </pc:picChg>
        <pc:picChg chg="add mod">
          <ac:chgData name="Anil Erturk" userId="S::erturkanil@cityuniversity.edu::80c281f7-134a-4087-bac3-a00369bd339e" providerId="AD" clId="Web-{E5216F23-80C5-4513-ACA5-54757F9F7821}" dt="2020-03-06T01:19:32.033" v="1757"/>
          <ac:picMkLst>
            <pc:docMk/>
            <pc:sldMk cId="3808611969" sldId="275"/>
            <ac:picMk id="8" creationId="{7F900D94-5AFF-4941-BBB1-D017E8810578}"/>
          </ac:picMkLst>
        </pc:picChg>
        <pc:picChg chg="add del">
          <ac:chgData name="Anil Erturk" userId="S::erturkanil@cityuniversity.edu::80c281f7-134a-4087-bac3-a00369bd339e" providerId="AD" clId="Web-{E5216F23-80C5-4513-ACA5-54757F9F7821}" dt="2020-03-06T01:18:40.377" v="1752"/>
          <ac:picMkLst>
            <pc:docMk/>
            <pc:sldMk cId="3808611969" sldId="275"/>
            <ac:picMk id="13" creationId="{D51084F9-D042-49BE-9E1A-43E583B98FCC}"/>
          </ac:picMkLst>
        </pc:picChg>
        <pc:picChg chg="add del">
          <ac:chgData name="Anil Erturk" userId="S::erturkanil@cityuniversity.edu::80c281f7-134a-4087-bac3-a00369bd339e" providerId="AD" clId="Web-{E5216F23-80C5-4513-ACA5-54757F9F7821}" dt="2020-03-06T01:18:40.377" v="1752"/>
          <ac:picMkLst>
            <pc:docMk/>
            <pc:sldMk cId="3808611969" sldId="275"/>
            <ac:picMk id="15" creationId="{EE65CA45-264D-4FD3-9249-3CB04EC97E80}"/>
          </ac:picMkLst>
        </pc:picChg>
        <pc:picChg chg="add del">
          <ac:chgData name="Anil Erturk" userId="S::erturkanil@cityuniversity.edu::80c281f7-134a-4087-bac3-a00369bd339e" providerId="AD" clId="Web-{E5216F23-80C5-4513-ACA5-54757F9F7821}" dt="2020-03-06T01:19:32.033" v="1757"/>
          <ac:picMkLst>
            <pc:docMk/>
            <pc:sldMk cId="3808611969" sldId="275"/>
            <ac:picMk id="30" creationId="{D445918B-6272-4727-A3FA-F23651AECAE3}"/>
          </ac:picMkLst>
        </pc:picChg>
        <pc:picChg chg="add del">
          <ac:chgData name="Anil Erturk" userId="S::erturkanil@cityuniversity.edu::80c281f7-134a-4087-bac3-a00369bd339e" providerId="AD" clId="Web-{E5216F23-80C5-4513-ACA5-54757F9F7821}" dt="2020-03-06T01:19:32.033" v="1757"/>
          <ac:picMkLst>
            <pc:docMk/>
            <pc:sldMk cId="3808611969" sldId="275"/>
            <ac:picMk id="32" creationId="{A9A96FF2-ACD7-48C4-BCE1-FC7F42108606}"/>
          </ac:picMkLst>
        </pc:picChg>
        <pc:picChg chg="add">
          <ac:chgData name="Anil Erturk" userId="S::erturkanil@cityuniversity.edu::80c281f7-134a-4087-bac3-a00369bd339e" providerId="AD" clId="Web-{E5216F23-80C5-4513-ACA5-54757F9F7821}" dt="2020-03-06T01:19:32.033" v="1757"/>
          <ac:picMkLst>
            <pc:docMk/>
            <pc:sldMk cId="3808611969" sldId="275"/>
            <ac:picMk id="47" creationId="{3B8B134C-47B2-49B8-B810-2931B20EA760}"/>
          </ac:picMkLst>
        </pc:picChg>
        <pc:picChg chg="add">
          <ac:chgData name="Anil Erturk" userId="S::erturkanil@cityuniversity.edu::80c281f7-134a-4087-bac3-a00369bd339e" providerId="AD" clId="Web-{E5216F23-80C5-4513-ACA5-54757F9F7821}" dt="2020-03-06T01:19:32.033" v="1757"/>
          <ac:picMkLst>
            <pc:docMk/>
            <pc:sldMk cId="3808611969" sldId="275"/>
            <ac:picMk id="49" creationId="{1550BD34-8417-42DB-BEA7-96B1E4156223}"/>
          </ac:picMkLst>
        </pc:picChg>
      </pc:sldChg>
      <pc:sldChg chg="addSp delSp modSp add replId">
        <pc:chgData name="Anil Erturk" userId="S::erturkanil@cityuniversity.edu::80c281f7-134a-4087-bac3-a00369bd339e" providerId="AD" clId="Web-{E5216F23-80C5-4513-ACA5-54757F9F7821}" dt="2020-03-06T02:51:30.659" v="2413"/>
        <pc:sldMkLst>
          <pc:docMk/>
          <pc:sldMk cId="1832113414" sldId="276"/>
        </pc:sldMkLst>
        <pc:spChg chg="mod">
          <ac:chgData name="Anil Erturk" userId="S::erturkanil@cityuniversity.edu::80c281f7-134a-4087-bac3-a00369bd339e" providerId="AD" clId="Web-{E5216F23-80C5-4513-ACA5-54757F9F7821}" dt="2020-03-06T02:51:30.659" v="2413"/>
          <ac:spMkLst>
            <pc:docMk/>
            <pc:sldMk cId="1832113414" sldId="276"/>
            <ac:spMk id="4" creationId="{068E4E6D-F371-48FE-A684-B96FD04EA5A9}"/>
          </ac:spMkLst>
        </pc:spChg>
        <pc:spChg chg="del">
          <ac:chgData name="Anil Erturk" userId="S::erturkanil@cityuniversity.edu::80c281f7-134a-4087-bac3-a00369bd339e" providerId="AD" clId="Web-{E5216F23-80C5-4513-ACA5-54757F9F7821}" dt="2020-03-06T02:51:30.659" v="2413"/>
          <ac:spMkLst>
            <pc:docMk/>
            <pc:sldMk cId="1832113414" sldId="276"/>
            <ac:spMk id="11" creationId="{40C8693A-B687-4F5E-B86B-B4F11D52347E}"/>
          </ac:spMkLst>
        </pc:spChg>
        <pc:spChg chg="del">
          <ac:chgData name="Anil Erturk" userId="S::erturkanil@cityuniversity.edu::80c281f7-134a-4087-bac3-a00369bd339e" providerId="AD" clId="Web-{E5216F23-80C5-4513-ACA5-54757F9F7821}" dt="2020-03-06T02:51:30.659" v="2413"/>
          <ac:spMkLst>
            <pc:docMk/>
            <pc:sldMk cId="1832113414" sldId="276"/>
            <ac:spMk id="17" creationId="{E7B58214-716F-43B8-8272-85CE2B9AB0B5}"/>
          </ac:spMkLst>
        </pc:spChg>
        <pc:spChg chg="del">
          <ac:chgData name="Anil Erturk" userId="S::erturkanil@cityuniversity.edu::80c281f7-134a-4087-bac3-a00369bd339e" providerId="AD" clId="Web-{E5216F23-80C5-4513-ACA5-54757F9F7821}" dt="2020-03-06T02:51:30.659" v="2413"/>
          <ac:spMkLst>
            <pc:docMk/>
            <pc:sldMk cId="1832113414" sldId="276"/>
            <ac:spMk id="19" creationId="{2A5C070E-7DB1-4147-B6A8-D14B9C40E159}"/>
          </ac:spMkLst>
        </pc:spChg>
        <pc:spChg chg="del">
          <ac:chgData name="Anil Erturk" userId="S::erturkanil@cityuniversity.edu::80c281f7-134a-4087-bac3-a00369bd339e" providerId="AD" clId="Web-{E5216F23-80C5-4513-ACA5-54757F9F7821}" dt="2020-03-06T02:51:30.659" v="2413"/>
          <ac:spMkLst>
            <pc:docMk/>
            <pc:sldMk cId="1832113414" sldId="276"/>
            <ac:spMk id="21" creationId="{A31070C9-36CD-4B65-8159-324995821FB9}"/>
          </ac:spMkLst>
        </pc:spChg>
        <pc:spChg chg="del">
          <ac:chgData name="Anil Erturk" userId="S::erturkanil@cityuniversity.edu::80c281f7-134a-4087-bac3-a00369bd339e" providerId="AD" clId="Web-{E5216F23-80C5-4513-ACA5-54757F9F7821}" dt="2020-03-06T02:51:30.659" v="2413"/>
          <ac:spMkLst>
            <pc:docMk/>
            <pc:sldMk cId="1832113414" sldId="276"/>
            <ac:spMk id="23" creationId="{89C35FB2-5194-4BE0-92D0-464E2B7116C7}"/>
          </ac:spMkLst>
        </pc:spChg>
        <pc:spChg chg="add">
          <ac:chgData name="Anil Erturk" userId="S::erturkanil@cityuniversity.edu::80c281f7-134a-4087-bac3-a00369bd339e" providerId="AD" clId="Web-{E5216F23-80C5-4513-ACA5-54757F9F7821}" dt="2020-03-06T02:51:30.659" v="2413"/>
          <ac:spMkLst>
            <pc:docMk/>
            <pc:sldMk cId="1832113414" sldId="276"/>
            <ac:spMk id="28" creationId="{9B0F3308-12C4-4DD7-ABB4-D0DFAA3CF6DE}"/>
          </ac:spMkLst>
        </pc:spChg>
        <pc:spChg chg="add">
          <ac:chgData name="Anil Erturk" userId="S::erturkanil@cityuniversity.edu::80c281f7-134a-4087-bac3-a00369bd339e" providerId="AD" clId="Web-{E5216F23-80C5-4513-ACA5-54757F9F7821}" dt="2020-03-06T02:51:30.659" v="2413"/>
          <ac:spMkLst>
            <pc:docMk/>
            <pc:sldMk cId="1832113414" sldId="276"/>
            <ac:spMk id="34" creationId="{73AFD74C-283C-45BD-885B-6E6635E4B3F1}"/>
          </ac:spMkLst>
        </pc:spChg>
        <pc:spChg chg="add">
          <ac:chgData name="Anil Erturk" userId="S::erturkanil@cityuniversity.edu::80c281f7-134a-4087-bac3-a00369bd339e" providerId="AD" clId="Web-{E5216F23-80C5-4513-ACA5-54757F9F7821}" dt="2020-03-06T02:51:30.659" v="2413"/>
          <ac:spMkLst>
            <pc:docMk/>
            <pc:sldMk cId="1832113414" sldId="276"/>
            <ac:spMk id="36" creationId="{CE3DE725-FEB0-422F-BDBA-A29C95768A3F}"/>
          </ac:spMkLst>
        </pc:spChg>
        <pc:spChg chg="add">
          <ac:chgData name="Anil Erturk" userId="S::erturkanil@cityuniversity.edu::80c281f7-134a-4087-bac3-a00369bd339e" providerId="AD" clId="Web-{E5216F23-80C5-4513-ACA5-54757F9F7821}" dt="2020-03-06T02:51:30.659" v="2413"/>
          <ac:spMkLst>
            <pc:docMk/>
            <pc:sldMk cId="1832113414" sldId="276"/>
            <ac:spMk id="38" creationId="{05058156-257B-4118-BA50-5869C8AF6AD7}"/>
          </ac:spMkLst>
        </pc:spChg>
        <pc:spChg chg="add">
          <ac:chgData name="Anil Erturk" userId="S::erturkanil@cityuniversity.edu::80c281f7-134a-4087-bac3-a00369bd339e" providerId="AD" clId="Web-{E5216F23-80C5-4513-ACA5-54757F9F7821}" dt="2020-03-06T02:51:30.659" v="2413"/>
          <ac:spMkLst>
            <pc:docMk/>
            <pc:sldMk cId="1832113414" sldId="276"/>
            <ac:spMk id="40" creationId="{D23B4D99-FEA8-489A-8436-A2F113BE1B6E}"/>
          </ac:spMkLst>
        </pc:spChg>
        <pc:picChg chg="add del">
          <ac:chgData name="Anil Erturk" userId="S::erturkanil@cityuniversity.edu::80c281f7-134a-4087-bac3-a00369bd339e" providerId="AD" clId="Web-{E5216F23-80C5-4513-ACA5-54757F9F7821}" dt="2020-03-06T02:49:18.941" v="2411"/>
          <ac:picMkLst>
            <pc:docMk/>
            <pc:sldMk cId="1832113414" sldId="276"/>
            <ac:picMk id="3" creationId="{CE820312-1FF2-4F9A-B66F-9631EDCCD395}"/>
          </ac:picMkLst>
        </pc:picChg>
        <pc:picChg chg="add mod">
          <ac:chgData name="Anil Erturk" userId="S::erturkanil@cityuniversity.edu::80c281f7-134a-4087-bac3-a00369bd339e" providerId="AD" clId="Web-{E5216F23-80C5-4513-ACA5-54757F9F7821}" dt="2020-03-06T02:51:30.659" v="2413"/>
          <ac:picMkLst>
            <pc:docMk/>
            <pc:sldMk cId="1832113414" sldId="276"/>
            <ac:picMk id="5" creationId="{13387821-4F9E-4D99-ABCB-07FA61243741}"/>
          </ac:picMkLst>
        </pc:picChg>
        <pc:picChg chg="del">
          <ac:chgData name="Anil Erturk" userId="S::erturkanil@cityuniversity.edu::80c281f7-134a-4087-bac3-a00369bd339e" providerId="AD" clId="Web-{E5216F23-80C5-4513-ACA5-54757F9F7821}" dt="2020-03-06T01:20:05.064" v="1758"/>
          <ac:picMkLst>
            <pc:docMk/>
            <pc:sldMk cId="1832113414" sldId="276"/>
            <ac:picMk id="6" creationId="{3A2C0426-C339-4153-AD64-CFD44899A11A}"/>
          </ac:picMkLst>
        </pc:picChg>
        <pc:picChg chg="del">
          <ac:chgData name="Anil Erturk" userId="S::erturkanil@cityuniversity.edu::80c281f7-134a-4087-bac3-a00369bd339e" providerId="AD" clId="Web-{E5216F23-80C5-4513-ACA5-54757F9F7821}" dt="2020-03-06T02:51:30.659" v="2413"/>
          <ac:picMkLst>
            <pc:docMk/>
            <pc:sldMk cId="1832113414" sldId="276"/>
            <ac:picMk id="13" creationId="{D51084F9-D042-49BE-9E1A-43E583B98FCC}"/>
          </ac:picMkLst>
        </pc:picChg>
        <pc:picChg chg="del">
          <ac:chgData name="Anil Erturk" userId="S::erturkanil@cityuniversity.edu::80c281f7-134a-4087-bac3-a00369bd339e" providerId="AD" clId="Web-{E5216F23-80C5-4513-ACA5-54757F9F7821}" dt="2020-03-06T02:51:30.659" v="2413"/>
          <ac:picMkLst>
            <pc:docMk/>
            <pc:sldMk cId="1832113414" sldId="276"/>
            <ac:picMk id="15" creationId="{EE65CA45-264D-4FD3-9249-3CB04EC97E80}"/>
          </ac:picMkLst>
        </pc:picChg>
        <pc:picChg chg="add">
          <ac:chgData name="Anil Erturk" userId="S::erturkanil@cityuniversity.edu::80c281f7-134a-4087-bac3-a00369bd339e" providerId="AD" clId="Web-{E5216F23-80C5-4513-ACA5-54757F9F7821}" dt="2020-03-06T02:51:30.659" v="2413"/>
          <ac:picMkLst>
            <pc:docMk/>
            <pc:sldMk cId="1832113414" sldId="276"/>
            <ac:picMk id="30" creationId="{6A24046D-AAB6-4470-AC22-6448D576E5B5}"/>
          </ac:picMkLst>
        </pc:picChg>
        <pc:picChg chg="add">
          <ac:chgData name="Anil Erturk" userId="S::erturkanil@cityuniversity.edu::80c281f7-134a-4087-bac3-a00369bd339e" providerId="AD" clId="Web-{E5216F23-80C5-4513-ACA5-54757F9F7821}" dt="2020-03-06T02:51:30.659" v="2413"/>
          <ac:picMkLst>
            <pc:docMk/>
            <pc:sldMk cId="1832113414" sldId="276"/>
            <ac:picMk id="32" creationId="{211A0A85-392D-49DA-B9EC-82262B3B9614}"/>
          </ac:picMkLst>
        </pc:picChg>
      </pc:sldChg>
      <pc:sldChg chg="modSp">
        <pc:chgData name="Anil Erturk" userId="S::erturkanil@cityuniversity.edu::80c281f7-134a-4087-bac3-a00369bd339e" providerId="AD" clId="Web-{E5216F23-80C5-4513-ACA5-54757F9F7821}" dt="2020-03-06T02:29:33.858" v="2392" actId="20577"/>
        <pc:sldMkLst>
          <pc:docMk/>
          <pc:sldMk cId="420249646" sldId="277"/>
        </pc:sldMkLst>
        <pc:spChg chg="mod">
          <ac:chgData name="Anil Erturk" userId="S::erturkanil@cityuniversity.edu::80c281f7-134a-4087-bac3-a00369bd339e" providerId="AD" clId="Web-{E5216F23-80C5-4513-ACA5-54757F9F7821}" dt="2020-03-06T02:28:16.125" v="2380" actId="20577"/>
          <ac:spMkLst>
            <pc:docMk/>
            <pc:sldMk cId="420249646" sldId="277"/>
            <ac:spMk id="2" creationId="{5894395F-B99E-4F60-AA4A-A5B132A2EAAF}"/>
          </ac:spMkLst>
        </pc:spChg>
        <pc:graphicFrameChg chg="modGraphic">
          <ac:chgData name="Anil Erturk" userId="S::erturkanil@cityuniversity.edu::80c281f7-134a-4087-bac3-a00369bd339e" providerId="AD" clId="Web-{E5216F23-80C5-4513-ACA5-54757F9F7821}" dt="2020-03-06T02:29:33.858" v="2392" actId="20577"/>
          <ac:graphicFrameMkLst>
            <pc:docMk/>
            <pc:sldMk cId="420249646" sldId="277"/>
            <ac:graphicFrameMk id="4" creationId="{8BD8C76E-C901-41AD-872A-AEBC19E1A6FE}"/>
          </ac:graphicFrameMkLst>
        </pc:graphicFrameChg>
      </pc:sldChg>
      <pc:sldChg chg="addSp delSp modSp add replId">
        <pc:chgData name="Anil Erturk" userId="S::erturkanil@cityuniversity.edu::80c281f7-134a-4087-bac3-a00369bd339e" providerId="AD" clId="Web-{E5216F23-80C5-4513-ACA5-54757F9F7821}" dt="2020-03-06T02:45:38.146" v="2403"/>
        <pc:sldMkLst>
          <pc:docMk/>
          <pc:sldMk cId="1436504450" sldId="278"/>
        </pc:sldMkLst>
        <pc:spChg chg="mod">
          <ac:chgData name="Anil Erturk" userId="S::erturkanil@cityuniversity.edu::80c281f7-134a-4087-bac3-a00369bd339e" providerId="AD" clId="Web-{E5216F23-80C5-4513-ACA5-54757F9F7821}" dt="2020-03-06T02:45:38.146" v="2403"/>
          <ac:spMkLst>
            <pc:docMk/>
            <pc:sldMk cId="1436504450" sldId="278"/>
            <ac:spMk id="4" creationId="{068E4E6D-F371-48FE-A684-B96FD04EA5A9}"/>
          </ac:spMkLst>
        </pc:spChg>
        <pc:spChg chg="del">
          <ac:chgData name="Anil Erturk" userId="S::erturkanil@cityuniversity.edu::80c281f7-134a-4087-bac3-a00369bd339e" providerId="AD" clId="Web-{E5216F23-80C5-4513-ACA5-54757F9F7821}" dt="2020-03-06T02:45:38.146" v="2403"/>
          <ac:spMkLst>
            <pc:docMk/>
            <pc:sldMk cId="1436504450" sldId="278"/>
            <ac:spMk id="11" creationId="{40C8693A-B687-4F5E-B86B-B4F11D52347E}"/>
          </ac:spMkLst>
        </pc:spChg>
        <pc:spChg chg="del">
          <ac:chgData name="Anil Erturk" userId="S::erturkanil@cityuniversity.edu::80c281f7-134a-4087-bac3-a00369bd339e" providerId="AD" clId="Web-{E5216F23-80C5-4513-ACA5-54757F9F7821}" dt="2020-03-06T02:45:38.146" v="2403"/>
          <ac:spMkLst>
            <pc:docMk/>
            <pc:sldMk cId="1436504450" sldId="278"/>
            <ac:spMk id="17" creationId="{E7B58214-716F-43B8-8272-85CE2B9AB0B5}"/>
          </ac:spMkLst>
        </pc:spChg>
        <pc:spChg chg="del">
          <ac:chgData name="Anil Erturk" userId="S::erturkanil@cityuniversity.edu::80c281f7-134a-4087-bac3-a00369bd339e" providerId="AD" clId="Web-{E5216F23-80C5-4513-ACA5-54757F9F7821}" dt="2020-03-06T02:45:38.146" v="2403"/>
          <ac:spMkLst>
            <pc:docMk/>
            <pc:sldMk cId="1436504450" sldId="278"/>
            <ac:spMk id="19" creationId="{2A5C070E-7DB1-4147-B6A8-D14B9C40E159}"/>
          </ac:spMkLst>
        </pc:spChg>
        <pc:spChg chg="del">
          <ac:chgData name="Anil Erturk" userId="S::erturkanil@cityuniversity.edu::80c281f7-134a-4087-bac3-a00369bd339e" providerId="AD" clId="Web-{E5216F23-80C5-4513-ACA5-54757F9F7821}" dt="2020-03-06T02:45:38.146" v="2403"/>
          <ac:spMkLst>
            <pc:docMk/>
            <pc:sldMk cId="1436504450" sldId="278"/>
            <ac:spMk id="21" creationId="{A31070C9-36CD-4B65-8159-324995821FB9}"/>
          </ac:spMkLst>
        </pc:spChg>
        <pc:spChg chg="del">
          <ac:chgData name="Anil Erturk" userId="S::erturkanil@cityuniversity.edu::80c281f7-134a-4087-bac3-a00369bd339e" providerId="AD" clId="Web-{E5216F23-80C5-4513-ACA5-54757F9F7821}" dt="2020-03-06T02:45:38.146" v="2403"/>
          <ac:spMkLst>
            <pc:docMk/>
            <pc:sldMk cId="1436504450" sldId="278"/>
            <ac:spMk id="23" creationId="{89C35FB2-5194-4BE0-92D0-464E2B7116C7}"/>
          </ac:spMkLst>
        </pc:spChg>
        <pc:spChg chg="add">
          <ac:chgData name="Anil Erturk" userId="S::erturkanil@cityuniversity.edu::80c281f7-134a-4087-bac3-a00369bd339e" providerId="AD" clId="Web-{E5216F23-80C5-4513-ACA5-54757F9F7821}" dt="2020-03-06T02:45:38.146" v="2403"/>
          <ac:spMkLst>
            <pc:docMk/>
            <pc:sldMk cId="1436504450" sldId="278"/>
            <ac:spMk id="28" creationId="{9B0F3308-12C4-4DD7-ABB4-D0DFAA3CF6DE}"/>
          </ac:spMkLst>
        </pc:spChg>
        <pc:spChg chg="add">
          <ac:chgData name="Anil Erturk" userId="S::erturkanil@cityuniversity.edu::80c281f7-134a-4087-bac3-a00369bd339e" providerId="AD" clId="Web-{E5216F23-80C5-4513-ACA5-54757F9F7821}" dt="2020-03-06T02:45:38.146" v="2403"/>
          <ac:spMkLst>
            <pc:docMk/>
            <pc:sldMk cId="1436504450" sldId="278"/>
            <ac:spMk id="34" creationId="{73AFD74C-283C-45BD-885B-6E6635E4B3F1}"/>
          </ac:spMkLst>
        </pc:spChg>
        <pc:spChg chg="add">
          <ac:chgData name="Anil Erturk" userId="S::erturkanil@cityuniversity.edu::80c281f7-134a-4087-bac3-a00369bd339e" providerId="AD" clId="Web-{E5216F23-80C5-4513-ACA5-54757F9F7821}" dt="2020-03-06T02:45:38.146" v="2403"/>
          <ac:spMkLst>
            <pc:docMk/>
            <pc:sldMk cId="1436504450" sldId="278"/>
            <ac:spMk id="36" creationId="{CE3DE725-FEB0-422F-BDBA-A29C95768A3F}"/>
          </ac:spMkLst>
        </pc:spChg>
        <pc:spChg chg="add">
          <ac:chgData name="Anil Erturk" userId="S::erturkanil@cityuniversity.edu::80c281f7-134a-4087-bac3-a00369bd339e" providerId="AD" clId="Web-{E5216F23-80C5-4513-ACA5-54757F9F7821}" dt="2020-03-06T02:45:38.146" v="2403"/>
          <ac:spMkLst>
            <pc:docMk/>
            <pc:sldMk cId="1436504450" sldId="278"/>
            <ac:spMk id="38" creationId="{05058156-257B-4118-BA50-5869C8AF6AD7}"/>
          </ac:spMkLst>
        </pc:spChg>
        <pc:spChg chg="add">
          <ac:chgData name="Anil Erturk" userId="S::erturkanil@cityuniversity.edu::80c281f7-134a-4087-bac3-a00369bd339e" providerId="AD" clId="Web-{E5216F23-80C5-4513-ACA5-54757F9F7821}" dt="2020-03-06T02:45:38.146" v="2403"/>
          <ac:spMkLst>
            <pc:docMk/>
            <pc:sldMk cId="1436504450" sldId="278"/>
            <ac:spMk id="40" creationId="{D23B4D99-FEA8-489A-8436-A2F113BE1B6E}"/>
          </ac:spMkLst>
        </pc:spChg>
        <pc:picChg chg="del">
          <ac:chgData name="Anil Erturk" userId="S::erturkanil@cityuniversity.edu::80c281f7-134a-4087-bac3-a00369bd339e" providerId="AD" clId="Web-{E5216F23-80C5-4513-ACA5-54757F9F7821}" dt="2020-03-06T02:42:11.914" v="2400"/>
          <ac:picMkLst>
            <pc:docMk/>
            <pc:sldMk cId="1436504450" sldId="278"/>
            <ac:picMk id="3" creationId="{CE820312-1FF2-4F9A-B66F-9631EDCCD395}"/>
          </ac:picMkLst>
        </pc:picChg>
        <pc:picChg chg="add mod">
          <ac:chgData name="Anil Erturk" userId="S::erturkanil@cityuniversity.edu::80c281f7-134a-4087-bac3-a00369bd339e" providerId="AD" clId="Web-{E5216F23-80C5-4513-ACA5-54757F9F7821}" dt="2020-03-06T02:45:38.146" v="2403"/>
          <ac:picMkLst>
            <pc:docMk/>
            <pc:sldMk cId="1436504450" sldId="278"/>
            <ac:picMk id="5" creationId="{124A760A-2E8B-4B16-BD1A-B1D7DFAC1BC0}"/>
          </ac:picMkLst>
        </pc:picChg>
        <pc:picChg chg="del">
          <ac:chgData name="Anil Erturk" userId="S::erturkanil@cityuniversity.edu::80c281f7-134a-4087-bac3-a00369bd339e" providerId="AD" clId="Web-{E5216F23-80C5-4513-ACA5-54757F9F7821}" dt="2020-03-06T02:45:38.146" v="2403"/>
          <ac:picMkLst>
            <pc:docMk/>
            <pc:sldMk cId="1436504450" sldId="278"/>
            <ac:picMk id="13" creationId="{D51084F9-D042-49BE-9E1A-43E583B98FCC}"/>
          </ac:picMkLst>
        </pc:picChg>
        <pc:picChg chg="del">
          <ac:chgData name="Anil Erturk" userId="S::erturkanil@cityuniversity.edu::80c281f7-134a-4087-bac3-a00369bd339e" providerId="AD" clId="Web-{E5216F23-80C5-4513-ACA5-54757F9F7821}" dt="2020-03-06T02:45:38.146" v="2403"/>
          <ac:picMkLst>
            <pc:docMk/>
            <pc:sldMk cId="1436504450" sldId="278"/>
            <ac:picMk id="15" creationId="{EE65CA45-264D-4FD3-9249-3CB04EC97E80}"/>
          </ac:picMkLst>
        </pc:picChg>
        <pc:picChg chg="add">
          <ac:chgData name="Anil Erturk" userId="S::erturkanil@cityuniversity.edu::80c281f7-134a-4087-bac3-a00369bd339e" providerId="AD" clId="Web-{E5216F23-80C5-4513-ACA5-54757F9F7821}" dt="2020-03-06T02:45:38.146" v="2403"/>
          <ac:picMkLst>
            <pc:docMk/>
            <pc:sldMk cId="1436504450" sldId="278"/>
            <ac:picMk id="30" creationId="{6A24046D-AAB6-4470-AC22-6448D576E5B5}"/>
          </ac:picMkLst>
        </pc:picChg>
        <pc:picChg chg="add">
          <ac:chgData name="Anil Erturk" userId="S::erturkanil@cityuniversity.edu::80c281f7-134a-4087-bac3-a00369bd339e" providerId="AD" clId="Web-{E5216F23-80C5-4513-ACA5-54757F9F7821}" dt="2020-03-06T02:45:38.146" v="2403"/>
          <ac:picMkLst>
            <pc:docMk/>
            <pc:sldMk cId="1436504450" sldId="278"/>
            <ac:picMk id="32" creationId="{211A0A85-392D-49DA-B9EC-82262B3B9614}"/>
          </ac:picMkLst>
        </pc:picChg>
      </pc:sldChg>
      <pc:sldChg chg="addSp delSp modSp add replId">
        <pc:chgData name="Anil Erturk" userId="S::erturkanil@cityuniversity.edu::80c281f7-134a-4087-bac3-a00369bd339e" providerId="AD" clId="Web-{E5216F23-80C5-4513-ACA5-54757F9F7821}" dt="2020-03-06T02:48:30.536" v="2410"/>
        <pc:sldMkLst>
          <pc:docMk/>
          <pc:sldMk cId="1266879119" sldId="279"/>
        </pc:sldMkLst>
        <pc:spChg chg="mod">
          <ac:chgData name="Anil Erturk" userId="S::erturkanil@cityuniversity.edu::80c281f7-134a-4087-bac3-a00369bd339e" providerId="AD" clId="Web-{E5216F23-80C5-4513-ACA5-54757F9F7821}" dt="2020-03-06T02:48:30.504" v="2409"/>
          <ac:spMkLst>
            <pc:docMk/>
            <pc:sldMk cId="1266879119" sldId="279"/>
            <ac:spMk id="2" creationId="{EFE80432-8A53-49CB-8789-A4BEEA0F6400}"/>
          </ac:spMkLst>
        </pc:spChg>
        <pc:spChg chg="mod">
          <ac:chgData name="Anil Erturk" userId="S::erturkanil@cityuniversity.edu::80c281f7-134a-4087-bac3-a00369bd339e" providerId="AD" clId="Web-{E5216F23-80C5-4513-ACA5-54757F9F7821}" dt="2020-03-06T02:48:30.536" v="2410"/>
          <ac:spMkLst>
            <pc:docMk/>
            <pc:sldMk cId="1266879119" sldId="279"/>
            <ac:spMk id="4" creationId="{068E4E6D-F371-48FE-A684-B96FD04EA5A9}"/>
          </ac:spMkLst>
        </pc:spChg>
        <pc:spChg chg="add del">
          <ac:chgData name="Anil Erturk" userId="S::erturkanil@cityuniversity.edu::80c281f7-134a-4087-bac3-a00369bd339e" providerId="AD" clId="Web-{E5216F23-80C5-4513-ACA5-54757F9F7821}" dt="2020-03-06T02:48:30.536" v="2410"/>
          <ac:spMkLst>
            <pc:docMk/>
            <pc:sldMk cId="1266879119" sldId="279"/>
            <ac:spMk id="11" creationId="{40C8693A-B687-4F5E-B86B-B4F11D52347E}"/>
          </ac:spMkLst>
        </pc:spChg>
        <pc:spChg chg="add del">
          <ac:chgData name="Anil Erturk" userId="S::erturkanil@cityuniversity.edu::80c281f7-134a-4087-bac3-a00369bd339e" providerId="AD" clId="Web-{E5216F23-80C5-4513-ACA5-54757F9F7821}" dt="2020-03-06T02:48:30.536" v="2410"/>
          <ac:spMkLst>
            <pc:docMk/>
            <pc:sldMk cId="1266879119" sldId="279"/>
            <ac:spMk id="17" creationId="{E7B58214-716F-43B8-8272-85CE2B9AB0B5}"/>
          </ac:spMkLst>
        </pc:spChg>
        <pc:spChg chg="add del">
          <ac:chgData name="Anil Erturk" userId="S::erturkanil@cityuniversity.edu::80c281f7-134a-4087-bac3-a00369bd339e" providerId="AD" clId="Web-{E5216F23-80C5-4513-ACA5-54757F9F7821}" dt="2020-03-06T02:48:30.536" v="2410"/>
          <ac:spMkLst>
            <pc:docMk/>
            <pc:sldMk cId="1266879119" sldId="279"/>
            <ac:spMk id="19" creationId="{2A5C070E-7DB1-4147-B6A8-D14B9C40E159}"/>
          </ac:spMkLst>
        </pc:spChg>
        <pc:spChg chg="add del">
          <ac:chgData name="Anil Erturk" userId="S::erturkanil@cityuniversity.edu::80c281f7-134a-4087-bac3-a00369bd339e" providerId="AD" clId="Web-{E5216F23-80C5-4513-ACA5-54757F9F7821}" dt="2020-03-06T02:48:30.536" v="2410"/>
          <ac:spMkLst>
            <pc:docMk/>
            <pc:sldMk cId="1266879119" sldId="279"/>
            <ac:spMk id="21" creationId="{A31070C9-36CD-4B65-8159-324995821FB9}"/>
          </ac:spMkLst>
        </pc:spChg>
        <pc:spChg chg="add del">
          <ac:chgData name="Anil Erturk" userId="S::erturkanil@cityuniversity.edu::80c281f7-134a-4087-bac3-a00369bd339e" providerId="AD" clId="Web-{E5216F23-80C5-4513-ACA5-54757F9F7821}" dt="2020-03-06T02:48:30.536" v="2410"/>
          <ac:spMkLst>
            <pc:docMk/>
            <pc:sldMk cId="1266879119" sldId="279"/>
            <ac:spMk id="23" creationId="{89C35FB2-5194-4BE0-92D0-464E2B7116C7}"/>
          </ac:spMkLst>
        </pc:spChg>
        <pc:spChg chg="add del">
          <ac:chgData name="Anil Erturk" userId="S::erturkanil@cityuniversity.edu::80c281f7-134a-4087-bac3-a00369bd339e" providerId="AD" clId="Web-{E5216F23-80C5-4513-ACA5-54757F9F7821}" dt="2020-03-06T02:48:30.504" v="2409"/>
          <ac:spMkLst>
            <pc:docMk/>
            <pc:sldMk cId="1266879119" sldId="279"/>
            <ac:spMk id="25" creationId="{624A1565-B7E1-4C59-84A2-5831F11608D7}"/>
          </ac:spMkLst>
        </pc:spChg>
        <pc:spChg chg="add del">
          <ac:chgData name="Anil Erturk" userId="S::erturkanil@cityuniversity.edu::80c281f7-134a-4087-bac3-a00369bd339e" providerId="AD" clId="Web-{E5216F23-80C5-4513-ACA5-54757F9F7821}" dt="2020-03-06T02:48:25.270" v="2407"/>
          <ac:spMkLst>
            <pc:docMk/>
            <pc:sldMk cId="1266879119" sldId="279"/>
            <ac:spMk id="28" creationId="{9B0F3308-12C4-4DD7-ABB4-D0DFAA3CF6DE}"/>
          </ac:spMkLst>
        </pc:spChg>
        <pc:spChg chg="add del">
          <ac:chgData name="Anil Erturk" userId="S::erturkanil@cityuniversity.edu::80c281f7-134a-4087-bac3-a00369bd339e" providerId="AD" clId="Web-{E5216F23-80C5-4513-ACA5-54757F9F7821}" dt="2020-03-06T02:48:30.504" v="2409"/>
          <ac:spMkLst>
            <pc:docMk/>
            <pc:sldMk cId="1266879119" sldId="279"/>
            <ac:spMk id="29" creationId="{EE04A24D-ECF7-4024-BAC2-981BA69CF65C}"/>
          </ac:spMkLst>
        </pc:spChg>
        <pc:spChg chg="add del">
          <ac:chgData name="Anil Erturk" userId="S::erturkanil@cityuniversity.edu::80c281f7-134a-4087-bac3-a00369bd339e" providerId="AD" clId="Web-{E5216F23-80C5-4513-ACA5-54757F9F7821}" dt="2020-03-06T02:48:30.504" v="2409"/>
          <ac:spMkLst>
            <pc:docMk/>
            <pc:sldMk cId="1266879119" sldId="279"/>
            <ac:spMk id="31" creationId="{F1C3D135-9831-45A9-8FBE-2A2548C87BCE}"/>
          </ac:spMkLst>
        </pc:spChg>
        <pc:spChg chg="add del">
          <ac:chgData name="Anil Erturk" userId="S::erturkanil@cityuniversity.edu::80c281f7-134a-4087-bac3-a00369bd339e" providerId="AD" clId="Web-{E5216F23-80C5-4513-ACA5-54757F9F7821}" dt="2020-03-06T02:48:30.504" v="2409"/>
          <ac:spMkLst>
            <pc:docMk/>
            <pc:sldMk cId="1266879119" sldId="279"/>
            <ac:spMk id="33" creationId="{F8375ABF-52E0-4C78-B2CF-0A949D7D887E}"/>
          </ac:spMkLst>
        </pc:spChg>
        <pc:spChg chg="add del">
          <ac:chgData name="Anil Erturk" userId="S::erturkanil@cityuniversity.edu::80c281f7-134a-4087-bac3-a00369bd339e" providerId="AD" clId="Web-{E5216F23-80C5-4513-ACA5-54757F9F7821}" dt="2020-03-06T02:48:25.270" v="2407"/>
          <ac:spMkLst>
            <pc:docMk/>
            <pc:sldMk cId="1266879119" sldId="279"/>
            <ac:spMk id="34" creationId="{73AFD74C-283C-45BD-885B-6E6635E4B3F1}"/>
          </ac:spMkLst>
        </pc:spChg>
        <pc:spChg chg="add del">
          <ac:chgData name="Anil Erturk" userId="S::erturkanil@cityuniversity.edu::80c281f7-134a-4087-bac3-a00369bd339e" providerId="AD" clId="Web-{E5216F23-80C5-4513-ACA5-54757F9F7821}" dt="2020-03-06T02:48:30.504" v="2409"/>
          <ac:spMkLst>
            <pc:docMk/>
            <pc:sldMk cId="1266879119" sldId="279"/>
            <ac:spMk id="35" creationId="{34BB1BDF-EAFF-49B6-ABF3-7F9B3201C989}"/>
          </ac:spMkLst>
        </pc:spChg>
        <pc:spChg chg="add del">
          <ac:chgData name="Anil Erturk" userId="S::erturkanil@cityuniversity.edu::80c281f7-134a-4087-bac3-a00369bd339e" providerId="AD" clId="Web-{E5216F23-80C5-4513-ACA5-54757F9F7821}" dt="2020-03-06T02:48:25.270" v="2407"/>
          <ac:spMkLst>
            <pc:docMk/>
            <pc:sldMk cId="1266879119" sldId="279"/>
            <ac:spMk id="36" creationId="{CE3DE725-FEB0-422F-BDBA-A29C95768A3F}"/>
          </ac:spMkLst>
        </pc:spChg>
        <pc:spChg chg="add">
          <ac:chgData name="Anil Erturk" userId="S::erturkanil@cityuniversity.edu::80c281f7-134a-4087-bac3-a00369bd339e" providerId="AD" clId="Web-{E5216F23-80C5-4513-ACA5-54757F9F7821}" dt="2020-03-06T02:48:30.536" v="2410"/>
          <ac:spMkLst>
            <pc:docMk/>
            <pc:sldMk cId="1266879119" sldId="279"/>
            <ac:spMk id="37" creationId="{9B0F3308-12C4-4DD7-ABB4-D0DFAA3CF6DE}"/>
          </ac:spMkLst>
        </pc:spChg>
        <pc:spChg chg="add del">
          <ac:chgData name="Anil Erturk" userId="S::erturkanil@cityuniversity.edu::80c281f7-134a-4087-bac3-a00369bd339e" providerId="AD" clId="Web-{E5216F23-80C5-4513-ACA5-54757F9F7821}" dt="2020-03-06T02:48:25.270" v="2407"/>
          <ac:spMkLst>
            <pc:docMk/>
            <pc:sldMk cId="1266879119" sldId="279"/>
            <ac:spMk id="38" creationId="{05058156-257B-4118-BA50-5869C8AF6AD7}"/>
          </ac:spMkLst>
        </pc:spChg>
        <pc:spChg chg="add del">
          <ac:chgData name="Anil Erturk" userId="S::erturkanil@cityuniversity.edu::80c281f7-134a-4087-bac3-a00369bd339e" providerId="AD" clId="Web-{E5216F23-80C5-4513-ACA5-54757F9F7821}" dt="2020-03-06T02:48:25.270" v="2407"/>
          <ac:spMkLst>
            <pc:docMk/>
            <pc:sldMk cId="1266879119" sldId="279"/>
            <ac:spMk id="40" creationId="{D23B4D99-FEA8-489A-8436-A2F113BE1B6E}"/>
          </ac:spMkLst>
        </pc:spChg>
        <pc:spChg chg="add">
          <ac:chgData name="Anil Erturk" userId="S::erturkanil@cityuniversity.edu::80c281f7-134a-4087-bac3-a00369bd339e" providerId="AD" clId="Web-{E5216F23-80C5-4513-ACA5-54757F9F7821}" dt="2020-03-06T02:48:30.536" v="2410"/>
          <ac:spMkLst>
            <pc:docMk/>
            <pc:sldMk cId="1266879119" sldId="279"/>
            <ac:spMk id="42" creationId="{73AFD74C-283C-45BD-885B-6E6635E4B3F1}"/>
          </ac:spMkLst>
        </pc:spChg>
        <pc:spChg chg="add">
          <ac:chgData name="Anil Erturk" userId="S::erturkanil@cityuniversity.edu::80c281f7-134a-4087-bac3-a00369bd339e" providerId="AD" clId="Web-{E5216F23-80C5-4513-ACA5-54757F9F7821}" dt="2020-03-06T02:48:30.536" v="2410"/>
          <ac:spMkLst>
            <pc:docMk/>
            <pc:sldMk cId="1266879119" sldId="279"/>
            <ac:spMk id="43" creationId="{CE3DE725-FEB0-422F-BDBA-A29C95768A3F}"/>
          </ac:spMkLst>
        </pc:spChg>
        <pc:spChg chg="add">
          <ac:chgData name="Anil Erturk" userId="S::erturkanil@cityuniversity.edu::80c281f7-134a-4087-bac3-a00369bd339e" providerId="AD" clId="Web-{E5216F23-80C5-4513-ACA5-54757F9F7821}" dt="2020-03-06T02:48:30.536" v="2410"/>
          <ac:spMkLst>
            <pc:docMk/>
            <pc:sldMk cId="1266879119" sldId="279"/>
            <ac:spMk id="44" creationId="{05058156-257B-4118-BA50-5869C8AF6AD7}"/>
          </ac:spMkLst>
        </pc:spChg>
        <pc:spChg chg="add">
          <ac:chgData name="Anil Erturk" userId="S::erturkanil@cityuniversity.edu::80c281f7-134a-4087-bac3-a00369bd339e" providerId="AD" clId="Web-{E5216F23-80C5-4513-ACA5-54757F9F7821}" dt="2020-03-06T02:48:30.536" v="2410"/>
          <ac:spMkLst>
            <pc:docMk/>
            <pc:sldMk cId="1266879119" sldId="279"/>
            <ac:spMk id="45" creationId="{D23B4D99-FEA8-489A-8436-A2F113BE1B6E}"/>
          </ac:spMkLst>
        </pc:spChg>
        <pc:picChg chg="del">
          <ac:chgData name="Anil Erturk" userId="S::erturkanil@cityuniversity.edu::80c281f7-134a-4087-bac3-a00369bd339e" providerId="AD" clId="Web-{E5216F23-80C5-4513-ACA5-54757F9F7821}" dt="2020-03-06T02:46:55.677" v="2404"/>
          <ac:picMkLst>
            <pc:docMk/>
            <pc:sldMk cId="1266879119" sldId="279"/>
            <ac:picMk id="3" creationId="{CE820312-1FF2-4F9A-B66F-9631EDCCD395}"/>
          </ac:picMkLst>
        </pc:picChg>
        <pc:picChg chg="add mod">
          <ac:chgData name="Anil Erturk" userId="S::erturkanil@cityuniversity.edu::80c281f7-134a-4087-bac3-a00369bd339e" providerId="AD" clId="Web-{E5216F23-80C5-4513-ACA5-54757F9F7821}" dt="2020-03-06T02:48:30.536" v="2410"/>
          <ac:picMkLst>
            <pc:docMk/>
            <pc:sldMk cId="1266879119" sldId="279"/>
            <ac:picMk id="5" creationId="{3747FC01-7126-42EB-87AF-E67E47E6B580}"/>
          </ac:picMkLst>
        </pc:picChg>
        <pc:picChg chg="add del">
          <ac:chgData name="Anil Erturk" userId="S::erturkanil@cityuniversity.edu::80c281f7-134a-4087-bac3-a00369bd339e" providerId="AD" clId="Web-{E5216F23-80C5-4513-ACA5-54757F9F7821}" dt="2020-03-06T02:48:30.536" v="2410"/>
          <ac:picMkLst>
            <pc:docMk/>
            <pc:sldMk cId="1266879119" sldId="279"/>
            <ac:picMk id="13" creationId="{D51084F9-D042-49BE-9E1A-43E583B98FCC}"/>
          </ac:picMkLst>
        </pc:picChg>
        <pc:picChg chg="add del">
          <ac:chgData name="Anil Erturk" userId="S::erturkanil@cityuniversity.edu::80c281f7-134a-4087-bac3-a00369bd339e" providerId="AD" clId="Web-{E5216F23-80C5-4513-ACA5-54757F9F7821}" dt="2020-03-06T02:48:30.536" v="2410"/>
          <ac:picMkLst>
            <pc:docMk/>
            <pc:sldMk cId="1266879119" sldId="279"/>
            <ac:picMk id="15" creationId="{EE65CA45-264D-4FD3-9249-3CB04EC97E80}"/>
          </ac:picMkLst>
        </pc:picChg>
        <pc:picChg chg="add del">
          <ac:chgData name="Anil Erturk" userId="S::erturkanil@cityuniversity.edu::80c281f7-134a-4087-bac3-a00369bd339e" providerId="AD" clId="Web-{E5216F23-80C5-4513-ACA5-54757F9F7821}" dt="2020-03-06T02:48:30.504" v="2409"/>
          <ac:picMkLst>
            <pc:docMk/>
            <pc:sldMk cId="1266879119" sldId="279"/>
            <ac:picMk id="26" creationId="{3B8B134C-47B2-49B8-B810-2931B20EA760}"/>
          </ac:picMkLst>
        </pc:picChg>
        <pc:picChg chg="add del">
          <ac:chgData name="Anil Erturk" userId="S::erturkanil@cityuniversity.edu::80c281f7-134a-4087-bac3-a00369bd339e" providerId="AD" clId="Web-{E5216F23-80C5-4513-ACA5-54757F9F7821}" dt="2020-03-06T02:48:30.504" v="2409"/>
          <ac:picMkLst>
            <pc:docMk/>
            <pc:sldMk cId="1266879119" sldId="279"/>
            <ac:picMk id="27" creationId="{1550BD34-8417-42DB-BEA7-96B1E4156223}"/>
          </ac:picMkLst>
        </pc:picChg>
        <pc:picChg chg="add del">
          <ac:chgData name="Anil Erturk" userId="S::erturkanil@cityuniversity.edu::80c281f7-134a-4087-bac3-a00369bd339e" providerId="AD" clId="Web-{E5216F23-80C5-4513-ACA5-54757F9F7821}" dt="2020-03-06T02:48:25.270" v="2407"/>
          <ac:picMkLst>
            <pc:docMk/>
            <pc:sldMk cId="1266879119" sldId="279"/>
            <ac:picMk id="30" creationId="{6A24046D-AAB6-4470-AC22-6448D576E5B5}"/>
          </ac:picMkLst>
        </pc:picChg>
        <pc:picChg chg="add del">
          <ac:chgData name="Anil Erturk" userId="S::erturkanil@cityuniversity.edu::80c281f7-134a-4087-bac3-a00369bd339e" providerId="AD" clId="Web-{E5216F23-80C5-4513-ACA5-54757F9F7821}" dt="2020-03-06T02:48:25.270" v="2407"/>
          <ac:picMkLst>
            <pc:docMk/>
            <pc:sldMk cId="1266879119" sldId="279"/>
            <ac:picMk id="32" creationId="{211A0A85-392D-49DA-B9EC-82262B3B9614}"/>
          </ac:picMkLst>
        </pc:picChg>
        <pc:picChg chg="add">
          <ac:chgData name="Anil Erturk" userId="S::erturkanil@cityuniversity.edu::80c281f7-134a-4087-bac3-a00369bd339e" providerId="AD" clId="Web-{E5216F23-80C5-4513-ACA5-54757F9F7821}" dt="2020-03-06T02:48:30.536" v="2410"/>
          <ac:picMkLst>
            <pc:docMk/>
            <pc:sldMk cId="1266879119" sldId="279"/>
            <ac:picMk id="39" creationId="{6A24046D-AAB6-4470-AC22-6448D576E5B5}"/>
          </ac:picMkLst>
        </pc:picChg>
        <pc:picChg chg="add">
          <ac:chgData name="Anil Erturk" userId="S::erturkanil@cityuniversity.edu::80c281f7-134a-4087-bac3-a00369bd339e" providerId="AD" clId="Web-{E5216F23-80C5-4513-ACA5-54757F9F7821}" dt="2020-03-06T02:48:30.536" v="2410"/>
          <ac:picMkLst>
            <pc:docMk/>
            <pc:sldMk cId="1266879119" sldId="279"/>
            <ac:picMk id="41" creationId="{211A0A85-392D-49DA-B9EC-82262B3B9614}"/>
          </ac:picMkLst>
        </pc:picChg>
      </pc:sldChg>
      <pc:sldChg chg="addSp delSp modSp new mod setBg">
        <pc:chgData name="Anil Erturk" userId="S::erturkanil@cityuniversity.edu::80c281f7-134a-4087-bac3-a00369bd339e" providerId="AD" clId="Web-{E5216F23-80C5-4513-ACA5-54757F9F7821}" dt="2020-03-06T01:42:50.961" v="1982" actId="20577"/>
        <pc:sldMkLst>
          <pc:docMk/>
          <pc:sldMk cId="2109784659" sldId="280"/>
        </pc:sldMkLst>
        <pc:spChg chg="mod">
          <ac:chgData name="Anil Erturk" userId="S::erturkanil@cityuniversity.edu::80c281f7-134a-4087-bac3-a00369bd339e" providerId="AD" clId="Web-{E5216F23-80C5-4513-ACA5-54757F9F7821}" dt="2020-03-06T01:37:36.555" v="1915"/>
          <ac:spMkLst>
            <pc:docMk/>
            <pc:sldMk cId="2109784659" sldId="280"/>
            <ac:spMk id="2" creationId="{28691ACC-0111-472F-9D82-9383CD768028}"/>
          </ac:spMkLst>
        </pc:spChg>
        <pc:spChg chg="del">
          <ac:chgData name="Anil Erturk" userId="S::erturkanil@cityuniversity.edu::80c281f7-134a-4087-bac3-a00369bd339e" providerId="AD" clId="Web-{E5216F23-80C5-4513-ACA5-54757F9F7821}" dt="2020-03-06T01:37:14.368" v="1912"/>
          <ac:spMkLst>
            <pc:docMk/>
            <pc:sldMk cId="2109784659" sldId="280"/>
            <ac:spMk id="3" creationId="{92EC23CD-F41C-4E37-893B-C63A9BDE4F67}"/>
          </ac:spMkLst>
        </pc:spChg>
        <pc:spChg chg="mod">
          <ac:chgData name="Anil Erturk" userId="S::erturkanil@cityuniversity.edu::80c281f7-134a-4087-bac3-a00369bd339e" providerId="AD" clId="Web-{E5216F23-80C5-4513-ACA5-54757F9F7821}" dt="2020-03-06T01:42:50.961" v="1982" actId="20577"/>
          <ac:spMkLst>
            <pc:docMk/>
            <pc:sldMk cId="2109784659" sldId="280"/>
            <ac:spMk id="4" creationId="{D75A8D47-4DFA-4A63-B58E-F34F4ECB1AA1}"/>
          </ac:spMkLst>
        </pc:spChg>
        <pc:spChg chg="add">
          <ac:chgData name="Anil Erturk" userId="S::erturkanil@cityuniversity.edu::80c281f7-134a-4087-bac3-a00369bd339e" providerId="AD" clId="Web-{E5216F23-80C5-4513-ACA5-54757F9F7821}" dt="2020-03-06T01:37:36.555" v="1915"/>
          <ac:spMkLst>
            <pc:docMk/>
            <pc:sldMk cId="2109784659" sldId="280"/>
            <ac:spMk id="14" creationId="{8DA14841-53A4-4935-BE65-C8373B8A6D06}"/>
          </ac:spMkLst>
        </pc:spChg>
        <pc:spChg chg="add">
          <ac:chgData name="Anil Erturk" userId="S::erturkanil@cityuniversity.edu::80c281f7-134a-4087-bac3-a00369bd339e" providerId="AD" clId="Web-{E5216F23-80C5-4513-ACA5-54757F9F7821}" dt="2020-03-06T01:37:36.555" v="1915"/>
          <ac:spMkLst>
            <pc:docMk/>
            <pc:sldMk cId="2109784659" sldId="280"/>
            <ac:spMk id="16" creationId="{9877C2CF-B2DD-41C8-8B5E-152673376B41}"/>
          </ac:spMkLst>
        </pc:spChg>
        <pc:spChg chg="add">
          <ac:chgData name="Anil Erturk" userId="S::erturkanil@cityuniversity.edu::80c281f7-134a-4087-bac3-a00369bd339e" providerId="AD" clId="Web-{E5216F23-80C5-4513-ACA5-54757F9F7821}" dt="2020-03-06T01:37:36.555" v="1915"/>
          <ac:spMkLst>
            <pc:docMk/>
            <pc:sldMk cId="2109784659" sldId="280"/>
            <ac:spMk id="18" creationId="{24923D72-7E69-464B-94C5-B2530008D094}"/>
          </ac:spMkLst>
        </pc:spChg>
        <pc:spChg chg="add">
          <ac:chgData name="Anil Erturk" userId="S::erturkanil@cityuniversity.edu::80c281f7-134a-4087-bac3-a00369bd339e" providerId="AD" clId="Web-{E5216F23-80C5-4513-ACA5-54757F9F7821}" dt="2020-03-06T01:37:36.555" v="1915"/>
          <ac:spMkLst>
            <pc:docMk/>
            <pc:sldMk cId="2109784659" sldId="280"/>
            <ac:spMk id="20" creationId="{A00CCC86-7A88-4DFF-A0D0-6604606A2AEA}"/>
          </ac:spMkLst>
        </pc:spChg>
        <pc:spChg chg="add">
          <ac:chgData name="Anil Erturk" userId="S::erturkanil@cityuniversity.edu::80c281f7-134a-4087-bac3-a00369bd339e" providerId="AD" clId="Web-{E5216F23-80C5-4513-ACA5-54757F9F7821}" dt="2020-03-06T01:37:36.555" v="1915"/>
          <ac:spMkLst>
            <pc:docMk/>
            <pc:sldMk cId="2109784659" sldId="280"/>
            <ac:spMk id="22" creationId="{E1F8ABFD-155B-4386-AE33-6E13057CFCF3}"/>
          </ac:spMkLst>
        </pc:spChg>
        <pc:spChg chg="add">
          <ac:chgData name="Anil Erturk" userId="S::erturkanil@cityuniversity.edu::80c281f7-134a-4087-bac3-a00369bd339e" providerId="AD" clId="Web-{E5216F23-80C5-4513-ACA5-54757F9F7821}" dt="2020-03-06T01:37:36.555" v="1915"/>
          <ac:spMkLst>
            <pc:docMk/>
            <pc:sldMk cId="2109784659" sldId="280"/>
            <ac:spMk id="24" creationId="{40C8693A-B687-4F5E-B86B-B4F11D52347E}"/>
          </ac:spMkLst>
        </pc:spChg>
        <pc:spChg chg="add">
          <ac:chgData name="Anil Erturk" userId="S::erturkanil@cityuniversity.edu::80c281f7-134a-4087-bac3-a00369bd339e" providerId="AD" clId="Web-{E5216F23-80C5-4513-ACA5-54757F9F7821}" dt="2020-03-06T01:37:36.555" v="1915"/>
          <ac:spMkLst>
            <pc:docMk/>
            <pc:sldMk cId="2109784659" sldId="280"/>
            <ac:spMk id="30" creationId="{E7B58214-716F-43B8-8272-85CE2B9AB0B5}"/>
          </ac:spMkLst>
        </pc:spChg>
        <pc:spChg chg="add">
          <ac:chgData name="Anil Erturk" userId="S::erturkanil@cityuniversity.edu::80c281f7-134a-4087-bac3-a00369bd339e" providerId="AD" clId="Web-{E5216F23-80C5-4513-ACA5-54757F9F7821}" dt="2020-03-06T01:37:36.555" v="1915"/>
          <ac:spMkLst>
            <pc:docMk/>
            <pc:sldMk cId="2109784659" sldId="280"/>
            <ac:spMk id="32" creationId="{2A5C070E-7DB1-4147-B6A8-D14B9C40E159}"/>
          </ac:spMkLst>
        </pc:spChg>
        <pc:spChg chg="add">
          <ac:chgData name="Anil Erturk" userId="S::erturkanil@cityuniversity.edu::80c281f7-134a-4087-bac3-a00369bd339e" providerId="AD" clId="Web-{E5216F23-80C5-4513-ACA5-54757F9F7821}" dt="2020-03-06T01:37:36.555" v="1915"/>
          <ac:spMkLst>
            <pc:docMk/>
            <pc:sldMk cId="2109784659" sldId="280"/>
            <ac:spMk id="34" creationId="{A31070C9-36CD-4B65-8159-324995821FB9}"/>
          </ac:spMkLst>
        </pc:spChg>
        <pc:spChg chg="add">
          <ac:chgData name="Anil Erturk" userId="S::erturkanil@cityuniversity.edu::80c281f7-134a-4087-bac3-a00369bd339e" providerId="AD" clId="Web-{E5216F23-80C5-4513-ACA5-54757F9F7821}" dt="2020-03-06T01:37:36.555" v="1915"/>
          <ac:spMkLst>
            <pc:docMk/>
            <pc:sldMk cId="2109784659" sldId="280"/>
            <ac:spMk id="36" creationId="{89C35FB2-5194-4BE0-92D0-464E2B7116C7}"/>
          </ac:spMkLst>
        </pc:spChg>
        <pc:picChg chg="add mod ord">
          <ac:chgData name="Anil Erturk" userId="S::erturkanil@cityuniversity.edu::80c281f7-134a-4087-bac3-a00369bd339e" providerId="AD" clId="Web-{E5216F23-80C5-4513-ACA5-54757F9F7821}" dt="2020-03-06T01:37:36.555" v="1915"/>
          <ac:picMkLst>
            <pc:docMk/>
            <pc:sldMk cId="2109784659" sldId="280"/>
            <ac:picMk id="5" creationId="{693E23D0-B34D-4EC9-A96B-5CDAC4E74065}"/>
          </ac:picMkLst>
        </pc:picChg>
        <pc:picChg chg="add">
          <ac:chgData name="Anil Erturk" userId="S::erturkanil@cityuniversity.edu::80c281f7-134a-4087-bac3-a00369bd339e" providerId="AD" clId="Web-{E5216F23-80C5-4513-ACA5-54757F9F7821}" dt="2020-03-06T01:37:36.555" v="1915"/>
          <ac:picMkLst>
            <pc:docMk/>
            <pc:sldMk cId="2109784659" sldId="280"/>
            <ac:picMk id="10" creationId="{2FA3880A-8D8F-466C-A4A1-F07BCDD3719C}"/>
          </ac:picMkLst>
        </pc:picChg>
        <pc:picChg chg="add">
          <ac:chgData name="Anil Erturk" userId="S::erturkanil@cityuniversity.edu::80c281f7-134a-4087-bac3-a00369bd339e" providerId="AD" clId="Web-{E5216F23-80C5-4513-ACA5-54757F9F7821}" dt="2020-03-06T01:37:36.555" v="1915"/>
          <ac:picMkLst>
            <pc:docMk/>
            <pc:sldMk cId="2109784659" sldId="280"/>
            <ac:picMk id="12" creationId="{3C0A64CB-20A1-4508-B568-284EB04F78EE}"/>
          </ac:picMkLst>
        </pc:picChg>
        <pc:picChg chg="add">
          <ac:chgData name="Anil Erturk" userId="S::erturkanil@cityuniversity.edu::80c281f7-134a-4087-bac3-a00369bd339e" providerId="AD" clId="Web-{E5216F23-80C5-4513-ACA5-54757F9F7821}" dt="2020-03-06T01:37:36.555" v="1915"/>
          <ac:picMkLst>
            <pc:docMk/>
            <pc:sldMk cId="2109784659" sldId="280"/>
            <ac:picMk id="26" creationId="{D51084F9-D042-49BE-9E1A-43E583B98FCC}"/>
          </ac:picMkLst>
        </pc:picChg>
        <pc:picChg chg="add">
          <ac:chgData name="Anil Erturk" userId="S::erturkanil@cityuniversity.edu::80c281f7-134a-4087-bac3-a00369bd339e" providerId="AD" clId="Web-{E5216F23-80C5-4513-ACA5-54757F9F7821}" dt="2020-03-06T01:37:36.555" v="1915"/>
          <ac:picMkLst>
            <pc:docMk/>
            <pc:sldMk cId="2109784659" sldId="280"/>
            <ac:picMk id="28" creationId="{EE65CA45-264D-4FD3-9249-3CB04EC97E80}"/>
          </ac:picMkLst>
        </pc:picChg>
      </pc:sldChg>
      <pc:sldChg chg="del">
        <pc:chgData name="Anil Erturk" userId="S::erturkanil@cityuniversity.edu::80c281f7-134a-4087-bac3-a00369bd339e" providerId="AD" clId="Web-{E5216F23-80C5-4513-ACA5-54757F9F7821}" dt="2020-03-06T01:35:29.447" v="1883"/>
        <pc:sldMkLst>
          <pc:docMk/>
          <pc:sldMk cId="3764326210" sldId="280"/>
        </pc:sldMkLst>
      </pc:sldChg>
      <pc:sldChg chg="del">
        <pc:chgData name="Anil Erturk" userId="S::erturkanil@cityuniversity.edu::80c281f7-134a-4087-bac3-a00369bd339e" providerId="AD" clId="Web-{E5216F23-80C5-4513-ACA5-54757F9F7821}" dt="2020-03-06T01:35:25.119" v="1882"/>
        <pc:sldMkLst>
          <pc:docMk/>
          <pc:sldMk cId="1492145086" sldId="281"/>
        </pc:sldMkLst>
      </pc:sldChg>
      <pc:sldChg chg="addSp delSp modSp add replId">
        <pc:chgData name="Anil Erturk" userId="S::erturkanil@cityuniversity.edu::80c281f7-134a-4087-bac3-a00369bd339e" providerId="AD" clId="Web-{E5216F23-80C5-4513-ACA5-54757F9F7821}" dt="2020-03-06T02:52:20.987" v="2414" actId="1076"/>
        <pc:sldMkLst>
          <pc:docMk/>
          <pc:sldMk cId="1714585741" sldId="283"/>
        </pc:sldMkLst>
        <pc:spChg chg="mod">
          <ac:chgData name="Anil Erturk" userId="S::erturkanil@cityuniversity.edu::80c281f7-134a-4087-bac3-a00369bd339e" providerId="AD" clId="Web-{E5216F23-80C5-4513-ACA5-54757F9F7821}" dt="2020-03-06T01:56:35.530" v="2246" actId="1076"/>
          <ac:spMkLst>
            <pc:docMk/>
            <pc:sldMk cId="1714585741" sldId="283"/>
            <ac:spMk id="2" creationId="{28691ACC-0111-472F-9D82-9383CD768028}"/>
          </ac:spMkLst>
        </pc:spChg>
        <pc:spChg chg="mod">
          <ac:chgData name="Anil Erturk" userId="S::erturkanil@cityuniversity.edu::80c281f7-134a-4087-bac3-a00369bd339e" providerId="AD" clId="Web-{E5216F23-80C5-4513-ACA5-54757F9F7821}" dt="2020-03-06T02:52:20.987" v="2414" actId="1076"/>
          <ac:spMkLst>
            <pc:docMk/>
            <pc:sldMk cId="1714585741" sldId="283"/>
            <ac:spMk id="4" creationId="{D75A8D47-4DFA-4A63-B58E-F34F4ECB1AA1}"/>
          </ac:spMkLst>
        </pc:spChg>
        <pc:spChg chg="add del mod">
          <ac:chgData name="Anil Erturk" userId="S::erturkanil@cityuniversity.edu::80c281f7-134a-4087-bac3-a00369bd339e" providerId="AD" clId="Web-{E5216F23-80C5-4513-ACA5-54757F9F7821}" dt="2020-03-06T01:44:59.239" v="2005"/>
          <ac:spMkLst>
            <pc:docMk/>
            <pc:sldMk cId="1714585741" sldId="283"/>
            <ac:spMk id="6" creationId="{27EC2363-273E-45AC-B158-3D8FC2A9264D}"/>
          </ac:spMkLst>
        </pc:spChg>
        <pc:spChg chg="add del">
          <ac:chgData name="Anil Erturk" userId="S::erturkanil@cityuniversity.edu::80c281f7-134a-4087-bac3-a00369bd339e" providerId="AD" clId="Web-{E5216F23-80C5-4513-ACA5-54757F9F7821}" dt="2020-03-06T01:45:39.473" v="2008"/>
          <ac:spMkLst>
            <pc:docMk/>
            <pc:sldMk cId="1714585741" sldId="283"/>
            <ac:spMk id="14" creationId="{8DA14841-53A4-4935-BE65-C8373B8A6D06}"/>
          </ac:spMkLst>
        </pc:spChg>
        <pc:spChg chg="add del">
          <ac:chgData name="Anil Erturk" userId="S::erturkanil@cityuniversity.edu::80c281f7-134a-4087-bac3-a00369bd339e" providerId="AD" clId="Web-{E5216F23-80C5-4513-ACA5-54757F9F7821}" dt="2020-03-06T01:45:39.473" v="2008"/>
          <ac:spMkLst>
            <pc:docMk/>
            <pc:sldMk cId="1714585741" sldId="283"/>
            <ac:spMk id="16" creationId="{9877C2CF-B2DD-41C8-8B5E-152673376B41}"/>
          </ac:spMkLst>
        </pc:spChg>
        <pc:spChg chg="add del">
          <ac:chgData name="Anil Erturk" userId="S::erturkanil@cityuniversity.edu::80c281f7-134a-4087-bac3-a00369bd339e" providerId="AD" clId="Web-{E5216F23-80C5-4513-ACA5-54757F9F7821}" dt="2020-03-06T01:45:39.473" v="2008"/>
          <ac:spMkLst>
            <pc:docMk/>
            <pc:sldMk cId="1714585741" sldId="283"/>
            <ac:spMk id="18" creationId="{24923D72-7E69-464B-94C5-B2530008D094}"/>
          </ac:spMkLst>
        </pc:spChg>
        <pc:spChg chg="add del">
          <ac:chgData name="Anil Erturk" userId="S::erturkanil@cityuniversity.edu::80c281f7-134a-4087-bac3-a00369bd339e" providerId="AD" clId="Web-{E5216F23-80C5-4513-ACA5-54757F9F7821}" dt="2020-03-06T01:45:39.473" v="2008"/>
          <ac:spMkLst>
            <pc:docMk/>
            <pc:sldMk cId="1714585741" sldId="283"/>
            <ac:spMk id="20" creationId="{A00CCC86-7A88-4DFF-A0D0-6604606A2AEA}"/>
          </ac:spMkLst>
        </pc:spChg>
        <pc:spChg chg="add del">
          <ac:chgData name="Anil Erturk" userId="S::erturkanil@cityuniversity.edu::80c281f7-134a-4087-bac3-a00369bd339e" providerId="AD" clId="Web-{E5216F23-80C5-4513-ACA5-54757F9F7821}" dt="2020-03-06T01:45:39.473" v="2008"/>
          <ac:spMkLst>
            <pc:docMk/>
            <pc:sldMk cId="1714585741" sldId="283"/>
            <ac:spMk id="22" creationId="{E1F8ABFD-155B-4386-AE33-6E13057CFCF3}"/>
          </ac:spMkLst>
        </pc:spChg>
        <pc:spChg chg="add del">
          <ac:chgData name="Anil Erturk" userId="S::erturkanil@cityuniversity.edu::80c281f7-134a-4087-bac3-a00369bd339e" providerId="AD" clId="Web-{E5216F23-80C5-4513-ACA5-54757F9F7821}" dt="2020-03-06T01:45:39.473" v="2008"/>
          <ac:spMkLst>
            <pc:docMk/>
            <pc:sldMk cId="1714585741" sldId="283"/>
            <ac:spMk id="24" creationId="{40C8693A-B687-4F5E-B86B-B4F11D52347E}"/>
          </ac:spMkLst>
        </pc:spChg>
        <pc:spChg chg="add del">
          <ac:chgData name="Anil Erturk" userId="S::erturkanil@cityuniversity.edu::80c281f7-134a-4087-bac3-a00369bd339e" providerId="AD" clId="Web-{E5216F23-80C5-4513-ACA5-54757F9F7821}" dt="2020-03-06T01:45:39.473" v="2008"/>
          <ac:spMkLst>
            <pc:docMk/>
            <pc:sldMk cId="1714585741" sldId="283"/>
            <ac:spMk id="30" creationId="{E7B58214-716F-43B8-8272-85CE2B9AB0B5}"/>
          </ac:spMkLst>
        </pc:spChg>
        <pc:spChg chg="add del">
          <ac:chgData name="Anil Erturk" userId="S::erturkanil@cityuniversity.edu::80c281f7-134a-4087-bac3-a00369bd339e" providerId="AD" clId="Web-{E5216F23-80C5-4513-ACA5-54757F9F7821}" dt="2020-03-06T01:45:39.473" v="2008"/>
          <ac:spMkLst>
            <pc:docMk/>
            <pc:sldMk cId="1714585741" sldId="283"/>
            <ac:spMk id="32" creationId="{2A5C070E-7DB1-4147-B6A8-D14B9C40E159}"/>
          </ac:spMkLst>
        </pc:spChg>
        <pc:spChg chg="add del">
          <ac:chgData name="Anil Erturk" userId="S::erturkanil@cityuniversity.edu::80c281f7-134a-4087-bac3-a00369bd339e" providerId="AD" clId="Web-{E5216F23-80C5-4513-ACA5-54757F9F7821}" dt="2020-03-06T01:45:39.473" v="2008"/>
          <ac:spMkLst>
            <pc:docMk/>
            <pc:sldMk cId="1714585741" sldId="283"/>
            <ac:spMk id="34" creationId="{A31070C9-36CD-4B65-8159-324995821FB9}"/>
          </ac:spMkLst>
        </pc:spChg>
        <pc:spChg chg="add del">
          <ac:chgData name="Anil Erturk" userId="S::erturkanil@cityuniversity.edu::80c281f7-134a-4087-bac3-a00369bd339e" providerId="AD" clId="Web-{E5216F23-80C5-4513-ACA5-54757F9F7821}" dt="2020-03-06T01:45:39.473" v="2008"/>
          <ac:spMkLst>
            <pc:docMk/>
            <pc:sldMk cId="1714585741" sldId="283"/>
            <ac:spMk id="36" creationId="{89C35FB2-5194-4BE0-92D0-464E2B7116C7}"/>
          </ac:spMkLst>
        </pc:spChg>
        <pc:spChg chg="add">
          <ac:chgData name="Anil Erturk" userId="S::erturkanil@cityuniversity.edu::80c281f7-134a-4087-bac3-a00369bd339e" providerId="AD" clId="Web-{E5216F23-80C5-4513-ACA5-54757F9F7821}" dt="2020-03-06T01:45:39.473" v="2008"/>
          <ac:spMkLst>
            <pc:docMk/>
            <pc:sldMk cId="1714585741" sldId="283"/>
            <ac:spMk id="40" creationId="{4C790028-99AE-4AE4-8269-9913E2D50625}"/>
          </ac:spMkLst>
        </pc:spChg>
        <pc:spChg chg="add">
          <ac:chgData name="Anil Erturk" userId="S::erturkanil@cityuniversity.edu::80c281f7-134a-4087-bac3-a00369bd339e" providerId="AD" clId="Web-{E5216F23-80C5-4513-ACA5-54757F9F7821}" dt="2020-03-06T01:45:39.473" v="2008"/>
          <ac:spMkLst>
            <pc:docMk/>
            <pc:sldMk cId="1714585741" sldId="283"/>
            <ac:spMk id="42" creationId="{06936A2A-FE08-4EE0-A409-3EF3FA2448DE}"/>
          </ac:spMkLst>
        </pc:spChg>
        <pc:spChg chg="add">
          <ac:chgData name="Anil Erturk" userId="S::erturkanil@cityuniversity.edu::80c281f7-134a-4087-bac3-a00369bd339e" providerId="AD" clId="Web-{E5216F23-80C5-4513-ACA5-54757F9F7821}" dt="2020-03-06T01:45:39.473" v="2008"/>
          <ac:spMkLst>
            <pc:docMk/>
            <pc:sldMk cId="1714585741" sldId="283"/>
            <ac:spMk id="44" creationId="{E1F0989E-BFBB-43E4-927B-2C51C7AE261D}"/>
          </ac:spMkLst>
        </pc:spChg>
        <pc:spChg chg="add del">
          <ac:chgData name="Anil Erturk" userId="S::erturkanil@cityuniversity.edu::80c281f7-134a-4087-bac3-a00369bd339e" providerId="AD" clId="Web-{E5216F23-80C5-4513-ACA5-54757F9F7821}" dt="2020-03-06T01:45:39.411" v="2007"/>
          <ac:spMkLst>
            <pc:docMk/>
            <pc:sldMk cId="1714585741" sldId="283"/>
            <ac:spMk id="45" creationId="{8DA14841-53A4-4935-BE65-C8373B8A6D06}"/>
          </ac:spMkLst>
        </pc:spChg>
        <pc:spChg chg="add">
          <ac:chgData name="Anil Erturk" userId="S::erturkanil@cityuniversity.edu::80c281f7-134a-4087-bac3-a00369bd339e" providerId="AD" clId="Web-{E5216F23-80C5-4513-ACA5-54757F9F7821}" dt="2020-03-06T01:45:39.473" v="2008"/>
          <ac:spMkLst>
            <pc:docMk/>
            <pc:sldMk cId="1714585741" sldId="283"/>
            <ac:spMk id="46" creationId="{8ACA2469-91AA-459B-A5DD-8FFC0F70E05C}"/>
          </ac:spMkLst>
        </pc:spChg>
        <pc:spChg chg="add del">
          <ac:chgData name="Anil Erturk" userId="S::erturkanil@cityuniversity.edu::80c281f7-134a-4087-bac3-a00369bd339e" providerId="AD" clId="Web-{E5216F23-80C5-4513-ACA5-54757F9F7821}" dt="2020-03-06T01:45:39.411" v="2007"/>
          <ac:spMkLst>
            <pc:docMk/>
            <pc:sldMk cId="1714585741" sldId="283"/>
            <ac:spMk id="47" creationId="{9877C2CF-B2DD-41C8-8B5E-152673376B41}"/>
          </ac:spMkLst>
        </pc:spChg>
        <pc:spChg chg="add">
          <ac:chgData name="Anil Erturk" userId="S::erturkanil@cityuniversity.edu::80c281f7-134a-4087-bac3-a00369bd339e" providerId="AD" clId="Web-{E5216F23-80C5-4513-ACA5-54757F9F7821}" dt="2020-03-06T01:45:39.473" v="2008"/>
          <ac:spMkLst>
            <pc:docMk/>
            <pc:sldMk cId="1714585741" sldId="283"/>
            <ac:spMk id="48" creationId="{97860FD2-CA19-4064-AA6F-68050C3D2011}"/>
          </ac:spMkLst>
        </pc:spChg>
        <pc:spChg chg="add del">
          <ac:chgData name="Anil Erturk" userId="S::erturkanil@cityuniversity.edu::80c281f7-134a-4087-bac3-a00369bd339e" providerId="AD" clId="Web-{E5216F23-80C5-4513-ACA5-54757F9F7821}" dt="2020-03-06T01:45:39.411" v="2007"/>
          <ac:spMkLst>
            <pc:docMk/>
            <pc:sldMk cId="1714585741" sldId="283"/>
            <ac:spMk id="49" creationId="{24923D72-7E69-464B-94C5-B2530008D094}"/>
          </ac:spMkLst>
        </pc:spChg>
        <pc:spChg chg="add">
          <ac:chgData name="Anil Erturk" userId="S::erturkanil@cityuniversity.edu::80c281f7-134a-4087-bac3-a00369bd339e" providerId="AD" clId="Web-{E5216F23-80C5-4513-ACA5-54757F9F7821}" dt="2020-03-06T01:45:39.473" v="2008"/>
          <ac:spMkLst>
            <pc:docMk/>
            <pc:sldMk cId="1714585741" sldId="283"/>
            <ac:spMk id="50" creationId="{9B0F3308-12C4-4DD7-ABB4-D0DFAA3CF6DE}"/>
          </ac:spMkLst>
        </pc:spChg>
        <pc:spChg chg="add del">
          <ac:chgData name="Anil Erturk" userId="S::erturkanil@cityuniversity.edu::80c281f7-134a-4087-bac3-a00369bd339e" providerId="AD" clId="Web-{E5216F23-80C5-4513-ACA5-54757F9F7821}" dt="2020-03-06T01:45:39.411" v="2007"/>
          <ac:spMkLst>
            <pc:docMk/>
            <pc:sldMk cId="1714585741" sldId="283"/>
            <ac:spMk id="51" creationId="{A00CCC86-7A88-4DFF-A0D0-6604606A2AEA}"/>
          </ac:spMkLst>
        </pc:spChg>
        <pc:spChg chg="add del">
          <ac:chgData name="Anil Erturk" userId="S::erturkanil@cityuniversity.edu::80c281f7-134a-4087-bac3-a00369bd339e" providerId="AD" clId="Web-{E5216F23-80C5-4513-ACA5-54757F9F7821}" dt="2020-03-06T01:45:39.411" v="2007"/>
          <ac:spMkLst>
            <pc:docMk/>
            <pc:sldMk cId="1714585741" sldId="283"/>
            <ac:spMk id="53" creationId="{E1F8ABFD-155B-4386-AE33-6E13057CFCF3}"/>
          </ac:spMkLst>
        </pc:spChg>
        <pc:spChg chg="add del">
          <ac:chgData name="Anil Erturk" userId="S::erturkanil@cityuniversity.edu::80c281f7-134a-4087-bac3-a00369bd339e" providerId="AD" clId="Web-{E5216F23-80C5-4513-ACA5-54757F9F7821}" dt="2020-03-06T01:45:39.411" v="2007"/>
          <ac:spMkLst>
            <pc:docMk/>
            <pc:sldMk cId="1714585741" sldId="283"/>
            <ac:spMk id="55" creationId="{40C8693A-B687-4F5E-B86B-B4F11D52347E}"/>
          </ac:spMkLst>
        </pc:spChg>
        <pc:spChg chg="add">
          <ac:chgData name="Anil Erturk" userId="S::erturkanil@cityuniversity.edu::80c281f7-134a-4087-bac3-a00369bd339e" providerId="AD" clId="Web-{E5216F23-80C5-4513-ACA5-54757F9F7821}" dt="2020-03-06T01:45:39.473" v="2008"/>
          <ac:spMkLst>
            <pc:docMk/>
            <pc:sldMk cId="1714585741" sldId="283"/>
            <ac:spMk id="56" creationId="{73AFD74C-283C-45BD-885B-6E6635E4B3F1}"/>
          </ac:spMkLst>
        </pc:spChg>
        <pc:spChg chg="add">
          <ac:chgData name="Anil Erturk" userId="S::erturkanil@cityuniversity.edu::80c281f7-134a-4087-bac3-a00369bd339e" providerId="AD" clId="Web-{E5216F23-80C5-4513-ACA5-54757F9F7821}" dt="2020-03-06T01:45:39.473" v="2008"/>
          <ac:spMkLst>
            <pc:docMk/>
            <pc:sldMk cId="1714585741" sldId="283"/>
            <ac:spMk id="58" creationId="{CE3DE725-FEB0-422F-BDBA-A29C95768A3F}"/>
          </ac:spMkLst>
        </pc:spChg>
        <pc:spChg chg="add">
          <ac:chgData name="Anil Erturk" userId="S::erturkanil@cityuniversity.edu::80c281f7-134a-4087-bac3-a00369bd339e" providerId="AD" clId="Web-{E5216F23-80C5-4513-ACA5-54757F9F7821}" dt="2020-03-06T01:45:39.473" v="2008"/>
          <ac:spMkLst>
            <pc:docMk/>
            <pc:sldMk cId="1714585741" sldId="283"/>
            <ac:spMk id="60" creationId="{05058156-257B-4118-BA50-5869C8AF6AD7}"/>
          </ac:spMkLst>
        </pc:spChg>
        <pc:spChg chg="add del">
          <ac:chgData name="Anil Erturk" userId="S::erturkanil@cityuniversity.edu::80c281f7-134a-4087-bac3-a00369bd339e" providerId="AD" clId="Web-{E5216F23-80C5-4513-ACA5-54757F9F7821}" dt="2020-03-06T01:45:39.411" v="2007"/>
          <ac:spMkLst>
            <pc:docMk/>
            <pc:sldMk cId="1714585741" sldId="283"/>
            <ac:spMk id="61" creationId="{E7B58214-716F-43B8-8272-85CE2B9AB0B5}"/>
          </ac:spMkLst>
        </pc:spChg>
        <pc:spChg chg="add">
          <ac:chgData name="Anil Erturk" userId="S::erturkanil@cityuniversity.edu::80c281f7-134a-4087-bac3-a00369bd339e" providerId="AD" clId="Web-{E5216F23-80C5-4513-ACA5-54757F9F7821}" dt="2020-03-06T01:45:39.473" v="2008"/>
          <ac:spMkLst>
            <pc:docMk/>
            <pc:sldMk cId="1714585741" sldId="283"/>
            <ac:spMk id="62" creationId="{D23B4D99-FEA8-489A-8436-A2F113BE1B6E}"/>
          </ac:spMkLst>
        </pc:spChg>
        <pc:spChg chg="add del">
          <ac:chgData name="Anil Erturk" userId="S::erturkanil@cityuniversity.edu::80c281f7-134a-4087-bac3-a00369bd339e" providerId="AD" clId="Web-{E5216F23-80C5-4513-ACA5-54757F9F7821}" dt="2020-03-06T01:45:39.411" v="2007"/>
          <ac:spMkLst>
            <pc:docMk/>
            <pc:sldMk cId="1714585741" sldId="283"/>
            <ac:spMk id="63" creationId="{2A5C070E-7DB1-4147-B6A8-D14B9C40E159}"/>
          </ac:spMkLst>
        </pc:spChg>
        <pc:spChg chg="add del">
          <ac:chgData name="Anil Erturk" userId="S::erturkanil@cityuniversity.edu::80c281f7-134a-4087-bac3-a00369bd339e" providerId="AD" clId="Web-{E5216F23-80C5-4513-ACA5-54757F9F7821}" dt="2020-03-06T01:45:39.411" v="2007"/>
          <ac:spMkLst>
            <pc:docMk/>
            <pc:sldMk cId="1714585741" sldId="283"/>
            <ac:spMk id="65" creationId="{A31070C9-36CD-4B65-8159-324995821FB9}"/>
          </ac:spMkLst>
        </pc:spChg>
        <pc:spChg chg="add del">
          <ac:chgData name="Anil Erturk" userId="S::erturkanil@cityuniversity.edu::80c281f7-134a-4087-bac3-a00369bd339e" providerId="AD" clId="Web-{E5216F23-80C5-4513-ACA5-54757F9F7821}" dt="2020-03-06T01:45:39.411" v="2007"/>
          <ac:spMkLst>
            <pc:docMk/>
            <pc:sldMk cId="1714585741" sldId="283"/>
            <ac:spMk id="67" creationId="{89C35FB2-5194-4BE0-92D0-464E2B7116C7}"/>
          </ac:spMkLst>
        </pc:spChg>
        <pc:picChg chg="del">
          <ac:chgData name="Anil Erturk" userId="S::erturkanil@cityuniversity.edu::80c281f7-134a-4087-bac3-a00369bd339e" providerId="AD" clId="Web-{E5216F23-80C5-4513-ACA5-54757F9F7821}" dt="2020-03-06T01:44:55.817" v="2004"/>
          <ac:picMkLst>
            <pc:docMk/>
            <pc:sldMk cId="1714585741" sldId="283"/>
            <ac:picMk id="5" creationId="{693E23D0-B34D-4EC9-A96B-5CDAC4E74065}"/>
          </ac:picMkLst>
        </pc:picChg>
        <pc:picChg chg="add mod ord">
          <ac:chgData name="Anil Erturk" userId="S::erturkanil@cityuniversity.edu::80c281f7-134a-4087-bac3-a00369bd339e" providerId="AD" clId="Web-{E5216F23-80C5-4513-ACA5-54757F9F7821}" dt="2020-03-06T01:46:26.598" v="2025" actId="1076"/>
          <ac:picMkLst>
            <pc:docMk/>
            <pc:sldMk cId="1714585741" sldId="283"/>
            <ac:picMk id="7" creationId="{A3264FDD-C046-45AE-9181-FB7B28CDE6B4}"/>
          </ac:picMkLst>
        </pc:picChg>
        <pc:picChg chg="add del">
          <ac:chgData name="Anil Erturk" userId="S::erturkanil@cityuniversity.edu::80c281f7-134a-4087-bac3-a00369bd339e" providerId="AD" clId="Web-{E5216F23-80C5-4513-ACA5-54757F9F7821}" dt="2020-03-06T01:45:39.473" v="2008"/>
          <ac:picMkLst>
            <pc:docMk/>
            <pc:sldMk cId="1714585741" sldId="283"/>
            <ac:picMk id="10" creationId="{2FA3880A-8D8F-466C-A4A1-F07BCDD3719C}"/>
          </ac:picMkLst>
        </pc:picChg>
        <pc:picChg chg="add del">
          <ac:chgData name="Anil Erturk" userId="S::erturkanil@cityuniversity.edu::80c281f7-134a-4087-bac3-a00369bd339e" providerId="AD" clId="Web-{E5216F23-80C5-4513-ACA5-54757F9F7821}" dt="2020-03-06T01:45:39.473" v="2008"/>
          <ac:picMkLst>
            <pc:docMk/>
            <pc:sldMk cId="1714585741" sldId="283"/>
            <ac:picMk id="12" creationId="{3C0A64CB-20A1-4508-B568-284EB04F78EE}"/>
          </ac:picMkLst>
        </pc:picChg>
        <pc:picChg chg="add del">
          <ac:chgData name="Anil Erturk" userId="S::erturkanil@cityuniversity.edu::80c281f7-134a-4087-bac3-a00369bd339e" providerId="AD" clId="Web-{E5216F23-80C5-4513-ACA5-54757F9F7821}" dt="2020-03-06T01:45:39.473" v="2008"/>
          <ac:picMkLst>
            <pc:docMk/>
            <pc:sldMk cId="1714585741" sldId="283"/>
            <ac:picMk id="26" creationId="{D51084F9-D042-49BE-9E1A-43E583B98FCC}"/>
          </ac:picMkLst>
        </pc:picChg>
        <pc:picChg chg="add del">
          <ac:chgData name="Anil Erturk" userId="S::erturkanil@cityuniversity.edu::80c281f7-134a-4087-bac3-a00369bd339e" providerId="AD" clId="Web-{E5216F23-80C5-4513-ACA5-54757F9F7821}" dt="2020-03-06T01:45:39.473" v="2008"/>
          <ac:picMkLst>
            <pc:docMk/>
            <pc:sldMk cId="1714585741" sldId="283"/>
            <ac:picMk id="28" creationId="{EE65CA45-264D-4FD3-9249-3CB04EC97E80}"/>
          </ac:picMkLst>
        </pc:picChg>
        <pc:picChg chg="add">
          <ac:chgData name="Anil Erturk" userId="S::erturkanil@cityuniversity.edu::80c281f7-134a-4087-bac3-a00369bd339e" providerId="AD" clId="Web-{E5216F23-80C5-4513-ACA5-54757F9F7821}" dt="2020-03-06T01:45:39.473" v="2008"/>
          <ac:picMkLst>
            <pc:docMk/>
            <pc:sldMk cId="1714585741" sldId="283"/>
            <ac:picMk id="38" creationId="{01AF5FBB-9FDC-4D75-9DD6-DAF01ED197A0}"/>
          </ac:picMkLst>
        </pc:picChg>
        <pc:picChg chg="add">
          <ac:chgData name="Anil Erturk" userId="S::erturkanil@cityuniversity.edu::80c281f7-134a-4087-bac3-a00369bd339e" providerId="AD" clId="Web-{E5216F23-80C5-4513-ACA5-54757F9F7821}" dt="2020-03-06T01:45:39.473" v="2008"/>
          <ac:picMkLst>
            <pc:docMk/>
            <pc:sldMk cId="1714585741" sldId="283"/>
            <ac:picMk id="39" creationId="{933BBBE6-F4CF-483E-BA74-B51421B4D93F}"/>
          </ac:picMkLst>
        </pc:picChg>
        <pc:picChg chg="add del">
          <ac:chgData name="Anil Erturk" userId="S::erturkanil@cityuniversity.edu::80c281f7-134a-4087-bac3-a00369bd339e" providerId="AD" clId="Web-{E5216F23-80C5-4513-ACA5-54757F9F7821}" dt="2020-03-06T01:45:39.411" v="2007"/>
          <ac:picMkLst>
            <pc:docMk/>
            <pc:sldMk cId="1714585741" sldId="283"/>
            <ac:picMk id="41" creationId="{2FA3880A-8D8F-466C-A4A1-F07BCDD3719C}"/>
          </ac:picMkLst>
        </pc:picChg>
        <pc:picChg chg="add del">
          <ac:chgData name="Anil Erturk" userId="S::erturkanil@cityuniversity.edu::80c281f7-134a-4087-bac3-a00369bd339e" providerId="AD" clId="Web-{E5216F23-80C5-4513-ACA5-54757F9F7821}" dt="2020-03-06T01:45:39.411" v="2007"/>
          <ac:picMkLst>
            <pc:docMk/>
            <pc:sldMk cId="1714585741" sldId="283"/>
            <ac:picMk id="43" creationId="{3C0A64CB-20A1-4508-B568-284EB04F78EE}"/>
          </ac:picMkLst>
        </pc:picChg>
        <pc:picChg chg="add">
          <ac:chgData name="Anil Erturk" userId="S::erturkanil@cityuniversity.edu::80c281f7-134a-4087-bac3-a00369bd339e" providerId="AD" clId="Web-{E5216F23-80C5-4513-ACA5-54757F9F7821}" dt="2020-03-06T01:45:39.473" v="2008"/>
          <ac:picMkLst>
            <pc:docMk/>
            <pc:sldMk cId="1714585741" sldId="283"/>
            <ac:picMk id="52" creationId="{6A24046D-AAB6-4470-AC22-6448D576E5B5}"/>
          </ac:picMkLst>
        </pc:picChg>
        <pc:picChg chg="add">
          <ac:chgData name="Anil Erturk" userId="S::erturkanil@cityuniversity.edu::80c281f7-134a-4087-bac3-a00369bd339e" providerId="AD" clId="Web-{E5216F23-80C5-4513-ACA5-54757F9F7821}" dt="2020-03-06T01:45:39.473" v="2008"/>
          <ac:picMkLst>
            <pc:docMk/>
            <pc:sldMk cId="1714585741" sldId="283"/>
            <ac:picMk id="54" creationId="{211A0A85-392D-49DA-B9EC-82262B3B9614}"/>
          </ac:picMkLst>
        </pc:picChg>
        <pc:picChg chg="add del">
          <ac:chgData name="Anil Erturk" userId="S::erturkanil@cityuniversity.edu::80c281f7-134a-4087-bac3-a00369bd339e" providerId="AD" clId="Web-{E5216F23-80C5-4513-ACA5-54757F9F7821}" dt="2020-03-06T01:45:39.411" v="2007"/>
          <ac:picMkLst>
            <pc:docMk/>
            <pc:sldMk cId="1714585741" sldId="283"/>
            <ac:picMk id="57" creationId="{D51084F9-D042-49BE-9E1A-43E583B98FCC}"/>
          </ac:picMkLst>
        </pc:picChg>
        <pc:picChg chg="add del">
          <ac:chgData name="Anil Erturk" userId="S::erturkanil@cityuniversity.edu::80c281f7-134a-4087-bac3-a00369bd339e" providerId="AD" clId="Web-{E5216F23-80C5-4513-ACA5-54757F9F7821}" dt="2020-03-06T01:45:39.411" v="2007"/>
          <ac:picMkLst>
            <pc:docMk/>
            <pc:sldMk cId="1714585741" sldId="283"/>
            <ac:picMk id="59" creationId="{EE65CA45-264D-4FD3-9249-3CB04EC97E80}"/>
          </ac:picMkLst>
        </pc:picChg>
      </pc:sldChg>
      <pc:sldChg chg="addSp delSp modSp add replId">
        <pc:chgData name="Anil Erturk" userId="S::erturkanil@cityuniversity.edu::80c281f7-134a-4087-bac3-a00369bd339e" providerId="AD" clId="Web-{E5216F23-80C5-4513-ACA5-54757F9F7821}" dt="2020-03-06T01:55:43.624" v="2182" actId="1076"/>
        <pc:sldMkLst>
          <pc:docMk/>
          <pc:sldMk cId="3515161317" sldId="284"/>
        </pc:sldMkLst>
        <pc:spChg chg="mod">
          <ac:chgData name="Anil Erturk" userId="S::erturkanil@cityuniversity.edu::80c281f7-134a-4087-bac3-a00369bd339e" providerId="AD" clId="Web-{E5216F23-80C5-4513-ACA5-54757F9F7821}" dt="2020-03-06T01:55:43.624" v="2182" actId="1076"/>
          <ac:spMkLst>
            <pc:docMk/>
            <pc:sldMk cId="3515161317" sldId="284"/>
            <ac:spMk id="2" creationId="{28691ACC-0111-472F-9D82-9383CD768028}"/>
          </ac:spMkLst>
        </pc:spChg>
        <pc:spChg chg="mod">
          <ac:chgData name="Anil Erturk" userId="S::erturkanil@cityuniversity.edu::80c281f7-134a-4087-bac3-a00369bd339e" providerId="AD" clId="Web-{E5216F23-80C5-4513-ACA5-54757F9F7821}" dt="2020-03-06T01:48:10.394" v="2044" actId="14100"/>
          <ac:spMkLst>
            <pc:docMk/>
            <pc:sldMk cId="3515161317" sldId="284"/>
            <ac:spMk id="4" creationId="{D75A8D47-4DFA-4A63-B58E-F34F4ECB1AA1}"/>
          </ac:spMkLst>
        </pc:spChg>
        <pc:spChg chg="add del mod">
          <ac:chgData name="Anil Erturk" userId="S::erturkanil@cityuniversity.edu::80c281f7-134a-4087-bac3-a00369bd339e" providerId="AD" clId="Web-{E5216F23-80C5-4513-ACA5-54757F9F7821}" dt="2020-03-06T01:47:00.894" v="2028"/>
          <ac:spMkLst>
            <pc:docMk/>
            <pc:sldMk cId="3515161317" sldId="284"/>
            <ac:spMk id="5" creationId="{AF29BF4D-11EE-4F3A-8895-98BC37DAF566}"/>
          </ac:spMkLst>
        </pc:spChg>
        <pc:spChg chg="add del mod">
          <ac:chgData name="Anil Erturk" userId="S::erturkanil@cityuniversity.edu::80c281f7-134a-4087-bac3-a00369bd339e" providerId="AD" clId="Web-{E5216F23-80C5-4513-ACA5-54757F9F7821}" dt="2020-03-06T01:48:37.628" v="2049"/>
          <ac:spMkLst>
            <pc:docMk/>
            <pc:sldMk cId="3515161317" sldId="284"/>
            <ac:spMk id="11" creationId="{1B77AD53-B999-4AFF-867E-4375654AF204}"/>
          </ac:spMkLst>
        </pc:spChg>
        <pc:spChg chg="add mod">
          <ac:chgData name="Anil Erturk" userId="S::erturkanil@cityuniversity.edu::80c281f7-134a-4087-bac3-a00369bd339e" providerId="AD" clId="Web-{E5216F23-80C5-4513-ACA5-54757F9F7821}" dt="2020-03-06T01:48:59.972" v="2054" actId="20577"/>
          <ac:spMkLst>
            <pc:docMk/>
            <pc:sldMk cId="3515161317" sldId="284"/>
            <ac:spMk id="12" creationId="{89F3C356-C639-4F3A-913C-7DB7CE97E344}"/>
          </ac:spMkLst>
        </pc:spChg>
        <pc:picChg chg="add mod ord">
          <ac:chgData name="Anil Erturk" userId="S::erturkanil@cityuniversity.edu::80c281f7-134a-4087-bac3-a00369bd339e" providerId="AD" clId="Web-{E5216F23-80C5-4513-ACA5-54757F9F7821}" dt="2020-03-06T01:49:31.549" v="2061" actId="1076"/>
          <ac:picMkLst>
            <pc:docMk/>
            <pc:sldMk cId="3515161317" sldId="284"/>
            <ac:picMk id="6" creationId="{53360A7A-E9C9-40CE-8EF5-F05EFB96A6D8}"/>
          </ac:picMkLst>
        </pc:picChg>
        <pc:picChg chg="del">
          <ac:chgData name="Anil Erturk" userId="S::erturkanil@cityuniversity.edu::80c281f7-134a-4087-bac3-a00369bd339e" providerId="AD" clId="Web-{E5216F23-80C5-4513-ACA5-54757F9F7821}" dt="2020-03-06T01:46:57.613" v="2027"/>
          <ac:picMkLst>
            <pc:docMk/>
            <pc:sldMk cId="3515161317" sldId="284"/>
            <ac:picMk id="7" creationId="{A3264FDD-C046-45AE-9181-FB7B28CDE6B4}"/>
          </ac:picMkLst>
        </pc:picChg>
        <pc:picChg chg="add mod">
          <ac:chgData name="Anil Erturk" userId="S::erturkanil@cityuniversity.edu::80c281f7-134a-4087-bac3-a00369bd339e" providerId="AD" clId="Web-{E5216F23-80C5-4513-ACA5-54757F9F7821}" dt="2020-03-06T01:48:16.191" v="2045" actId="14100"/>
          <ac:picMkLst>
            <pc:docMk/>
            <pc:sldMk cId="3515161317" sldId="284"/>
            <ac:picMk id="9" creationId="{5C1657D8-D3CE-4885-8388-386404517799}"/>
          </ac:picMkLst>
        </pc:picChg>
        <pc:picChg chg="add mod">
          <ac:chgData name="Anil Erturk" userId="S::erturkanil@cityuniversity.edu::80c281f7-134a-4087-bac3-a00369bd339e" providerId="AD" clId="Web-{E5216F23-80C5-4513-ACA5-54757F9F7821}" dt="2020-03-06T01:49:25.440" v="2059" actId="1076"/>
          <ac:picMkLst>
            <pc:docMk/>
            <pc:sldMk cId="3515161317" sldId="284"/>
            <ac:picMk id="13" creationId="{37A81D3F-4268-4A25-B07E-E4FCE0412630}"/>
          </ac:picMkLst>
        </pc:picChg>
      </pc:sldChg>
      <pc:sldChg chg="addSp delSp modSp add replId">
        <pc:chgData name="Anil Erturk" userId="S::erturkanil@cityuniversity.edu::80c281f7-134a-4087-bac3-a00369bd339e" providerId="AD" clId="Web-{E5216F23-80C5-4513-ACA5-54757F9F7821}" dt="2020-03-06T01:55:23.500" v="2168" actId="1076"/>
        <pc:sldMkLst>
          <pc:docMk/>
          <pc:sldMk cId="362861307" sldId="285"/>
        </pc:sldMkLst>
        <pc:spChg chg="mod">
          <ac:chgData name="Anil Erturk" userId="S::erturkanil@cityuniversity.edu::80c281f7-134a-4087-bac3-a00369bd339e" providerId="AD" clId="Web-{E5216F23-80C5-4513-ACA5-54757F9F7821}" dt="2020-03-06T01:55:23.500" v="2168" actId="1076"/>
          <ac:spMkLst>
            <pc:docMk/>
            <pc:sldMk cId="362861307" sldId="285"/>
            <ac:spMk id="2" creationId="{28691ACC-0111-472F-9D82-9383CD768028}"/>
          </ac:spMkLst>
        </pc:spChg>
        <pc:spChg chg="mod">
          <ac:chgData name="Anil Erturk" userId="S::erturkanil@cityuniversity.edu::80c281f7-134a-4087-bac3-a00369bd339e" providerId="AD" clId="Web-{E5216F23-80C5-4513-ACA5-54757F9F7821}" dt="2020-03-06T01:52:11.142" v="2085" actId="1076"/>
          <ac:spMkLst>
            <pc:docMk/>
            <pc:sldMk cId="362861307" sldId="285"/>
            <ac:spMk id="4" creationId="{D75A8D47-4DFA-4A63-B58E-F34F4ECB1AA1}"/>
          </ac:spMkLst>
        </pc:spChg>
        <pc:spChg chg="add del mod">
          <ac:chgData name="Anil Erturk" userId="S::erturkanil@cityuniversity.edu::80c281f7-134a-4087-bac3-a00369bd339e" providerId="AD" clId="Web-{E5216F23-80C5-4513-ACA5-54757F9F7821}" dt="2020-03-06T01:50:27.815" v="2069"/>
          <ac:spMkLst>
            <pc:docMk/>
            <pc:sldMk cId="362861307" sldId="285"/>
            <ac:spMk id="5" creationId="{AF64E721-C05E-4DD0-A37D-0FB455F2715B}"/>
          </ac:spMkLst>
        </pc:spChg>
        <pc:spChg chg="del">
          <ac:chgData name="Anil Erturk" userId="S::erturkanil@cityuniversity.edu::80c281f7-134a-4087-bac3-a00369bd339e" providerId="AD" clId="Web-{E5216F23-80C5-4513-ACA5-54757F9F7821}" dt="2020-03-06T01:50:20.737" v="2065"/>
          <ac:spMkLst>
            <pc:docMk/>
            <pc:sldMk cId="362861307" sldId="285"/>
            <ac:spMk id="12" creationId="{89F3C356-C639-4F3A-913C-7DB7CE97E344}"/>
          </ac:spMkLst>
        </pc:spChg>
        <pc:spChg chg="add del">
          <ac:chgData name="Anil Erturk" userId="S::erturkanil@cityuniversity.edu::80c281f7-134a-4087-bac3-a00369bd339e" providerId="AD" clId="Web-{E5216F23-80C5-4513-ACA5-54757F9F7821}" dt="2020-03-06T01:51:44.267" v="2078"/>
          <ac:spMkLst>
            <pc:docMk/>
            <pc:sldMk cId="362861307" sldId="285"/>
            <ac:spMk id="40" creationId="{4C790028-99AE-4AE4-8269-9913E2D50625}"/>
          </ac:spMkLst>
        </pc:spChg>
        <pc:spChg chg="add del">
          <ac:chgData name="Anil Erturk" userId="S::erturkanil@cityuniversity.edu::80c281f7-134a-4087-bac3-a00369bd339e" providerId="AD" clId="Web-{E5216F23-80C5-4513-ACA5-54757F9F7821}" dt="2020-03-06T01:51:44.267" v="2078"/>
          <ac:spMkLst>
            <pc:docMk/>
            <pc:sldMk cId="362861307" sldId="285"/>
            <ac:spMk id="42" creationId="{06936A2A-FE08-4EE0-A409-3EF3FA2448DE}"/>
          </ac:spMkLst>
        </pc:spChg>
        <pc:spChg chg="add del">
          <ac:chgData name="Anil Erturk" userId="S::erturkanil@cityuniversity.edu::80c281f7-134a-4087-bac3-a00369bd339e" providerId="AD" clId="Web-{E5216F23-80C5-4513-ACA5-54757F9F7821}" dt="2020-03-06T01:51:44.267" v="2078"/>
          <ac:spMkLst>
            <pc:docMk/>
            <pc:sldMk cId="362861307" sldId="285"/>
            <ac:spMk id="44" creationId="{E1F0989E-BFBB-43E4-927B-2C51C7AE261D}"/>
          </ac:spMkLst>
        </pc:spChg>
        <pc:spChg chg="add del">
          <ac:chgData name="Anil Erturk" userId="S::erturkanil@cityuniversity.edu::80c281f7-134a-4087-bac3-a00369bd339e" providerId="AD" clId="Web-{E5216F23-80C5-4513-ACA5-54757F9F7821}" dt="2020-03-06T01:51:44.267" v="2078"/>
          <ac:spMkLst>
            <pc:docMk/>
            <pc:sldMk cId="362861307" sldId="285"/>
            <ac:spMk id="46" creationId="{8ACA2469-91AA-459B-A5DD-8FFC0F70E05C}"/>
          </ac:spMkLst>
        </pc:spChg>
        <pc:spChg chg="add del">
          <ac:chgData name="Anil Erturk" userId="S::erturkanil@cityuniversity.edu::80c281f7-134a-4087-bac3-a00369bd339e" providerId="AD" clId="Web-{E5216F23-80C5-4513-ACA5-54757F9F7821}" dt="2020-03-06T01:51:44.267" v="2078"/>
          <ac:spMkLst>
            <pc:docMk/>
            <pc:sldMk cId="362861307" sldId="285"/>
            <ac:spMk id="48" creationId="{97860FD2-CA19-4064-AA6F-68050C3D2011}"/>
          </ac:spMkLst>
        </pc:spChg>
        <pc:spChg chg="add del">
          <ac:chgData name="Anil Erturk" userId="S::erturkanil@cityuniversity.edu::80c281f7-134a-4087-bac3-a00369bd339e" providerId="AD" clId="Web-{E5216F23-80C5-4513-ACA5-54757F9F7821}" dt="2020-03-06T01:51:44.267" v="2078"/>
          <ac:spMkLst>
            <pc:docMk/>
            <pc:sldMk cId="362861307" sldId="285"/>
            <ac:spMk id="50" creationId="{9B0F3308-12C4-4DD7-ABB4-D0DFAA3CF6DE}"/>
          </ac:spMkLst>
        </pc:spChg>
        <pc:spChg chg="add del">
          <ac:chgData name="Anil Erturk" userId="S::erturkanil@cityuniversity.edu::80c281f7-134a-4087-bac3-a00369bd339e" providerId="AD" clId="Web-{E5216F23-80C5-4513-ACA5-54757F9F7821}" dt="2020-03-06T01:51:44.267" v="2078"/>
          <ac:spMkLst>
            <pc:docMk/>
            <pc:sldMk cId="362861307" sldId="285"/>
            <ac:spMk id="56" creationId="{73AFD74C-283C-45BD-885B-6E6635E4B3F1}"/>
          </ac:spMkLst>
        </pc:spChg>
        <pc:spChg chg="add del">
          <ac:chgData name="Anil Erturk" userId="S::erturkanil@cityuniversity.edu::80c281f7-134a-4087-bac3-a00369bd339e" providerId="AD" clId="Web-{E5216F23-80C5-4513-ACA5-54757F9F7821}" dt="2020-03-06T01:51:44.267" v="2078"/>
          <ac:spMkLst>
            <pc:docMk/>
            <pc:sldMk cId="362861307" sldId="285"/>
            <ac:spMk id="58" creationId="{CE3DE725-FEB0-422F-BDBA-A29C95768A3F}"/>
          </ac:spMkLst>
        </pc:spChg>
        <pc:spChg chg="add del">
          <ac:chgData name="Anil Erturk" userId="S::erturkanil@cityuniversity.edu::80c281f7-134a-4087-bac3-a00369bd339e" providerId="AD" clId="Web-{E5216F23-80C5-4513-ACA5-54757F9F7821}" dt="2020-03-06T01:51:44.267" v="2078"/>
          <ac:spMkLst>
            <pc:docMk/>
            <pc:sldMk cId="362861307" sldId="285"/>
            <ac:spMk id="60" creationId="{05058156-257B-4118-BA50-5869C8AF6AD7}"/>
          </ac:spMkLst>
        </pc:spChg>
        <pc:spChg chg="add del">
          <ac:chgData name="Anil Erturk" userId="S::erturkanil@cityuniversity.edu::80c281f7-134a-4087-bac3-a00369bd339e" providerId="AD" clId="Web-{E5216F23-80C5-4513-ACA5-54757F9F7821}" dt="2020-03-06T01:51:44.267" v="2078"/>
          <ac:spMkLst>
            <pc:docMk/>
            <pc:sldMk cId="362861307" sldId="285"/>
            <ac:spMk id="62" creationId="{D23B4D99-FEA8-489A-8436-A2F113BE1B6E}"/>
          </ac:spMkLst>
        </pc:spChg>
        <pc:spChg chg="add">
          <ac:chgData name="Anil Erturk" userId="S::erturkanil@cityuniversity.edu::80c281f7-134a-4087-bac3-a00369bd339e" providerId="AD" clId="Web-{E5216F23-80C5-4513-ACA5-54757F9F7821}" dt="2020-03-06T01:51:44.267" v="2078"/>
          <ac:spMkLst>
            <pc:docMk/>
            <pc:sldMk cId="362861307" sldId="285"/>
            <ac:spMk id="66" creationId="{4C790028-99AE-4AE4-8269-9913E2D50625}"/>
          </ac:spMkLst>
        </pc:spChg>
        <pc:spChg chg="add">
          <ac:chgData name="Anil Erturk" userId="S::erturkanil@cityuniversity.edu::80c281f7-134a-4087-bac3-a00369bd339e" providerId="AD" clId="Web-{E5216F23-80C5-4513-ACA5-54757F9F7821}" dt="2020-03-06T01:51:44.267" v="2078"/>
          <ac:spMkLst>
            <pc:docMk/>
            <pc:sldMk cId="362861307" sldId="285"/>
            <ac:spMk id="68" creationId="{06936A2A-FE08-4EE0-A409-3EF3FA2448DE}"/>
          </ac:spMkLst>
        </pc:spChg>
        <pc:spChg chg="add">
          <ac:chgData name="Anil Erturk" userId="S::erturkanil@cityuniversity.edu::80c281f7-134a-4087-bac3-a00369bd339e" providerId="AD" clId="Web-{E5216F23-80C5-4513-ACA5-54757F9F7821}" dt="2020-03-06T01:51:44.267" v="2078"/>
          <ac:spMkLst>
            <pc:docMk/>
            <pc:sldMk cId="362861307" sldId="285"/>
            <ac:spMk id="70" creationId="{E1F0989E-BFBB-43E4-927B-2C51C7AE261D}"/>
          </ac:spMkLst>
        </pc:spChg>
        <pc:spChg chg="add del">
          <ac:chgData name="Anil Erturk" userId="S::erturkanil@cityuniversity.edu::80c281f7-134a-4087-bac3-a00369bd339e" providerId="AD" clId="Web-{E5216F23-80C5-4513-ACA5-54757F9F7821}" dt="2020-03-06T01:51:44.220" v="2077"/>
          <ac:spMkLst>
            <pc:docMk/>
            <pc:sldMk cId="362861307" sldId="285"/>
            <ac:spMk id="71" creationId="{8DA14841-53A4-4935-BE65-C8373B8A6D06}"/>
          </ac:spMkLst>
        </pc:spChg>
        <pc:spChg chg="add">
          <ac:chgData name="Anil Erturk" userId="S::erturkanil@cityuniversity.edu::80c281f7-134a-4087-bac3-a00369bd339e" providerId="AD" clId="Web-{E5216F23-80C5-4513-ACA5-54757F9F7821}" dt="2020-03-06T01:51:44.267" v="2078"/>
          <ac:spMkLst>
            <pc:docMk/>
            <pc:sldMk cId="362861307" sldId="285"/>
            <ac:spMk id="72" creationId="{8ACA2469-91AA-459B-A5DD-8FFC0F70E05C}"/>
          </ac:spMkLst>
        </pc:spChg>
        <pc:spChg chg="add del">
          <ac:chgData name="Anil Erturk" userId="S::erturkanil@cityuniversity.edu::80c281f7-134a-4087-bac3-a00369bd339e" providerId="AD" clId="Web-{E5216F23-80C5-4513-ACA5-54757F9F7821}" dt="2020-03-06T01:51:44.220" v="2077"/>
          <ac:spMkLst>
            <pc:docMk/>
            <pc:sldMk cId="362861307" sldId="285"/>
            <ac:spMk id="73" creationId="{9877C2CF-B2DD-41C8-8B5E-152673376B41}"/>
          </ac:spMkLst>
        </pc:spChg>
        <pc:spChg chg="add">
          <ac:chgData name="Anil Erturk" userId="S::erturkanil@cityuniversity.edu::80c281f7-134a-4087-bac3-a00369bd339e" providerId="AD" clId="Web-{E5216F23-80C5-4513-ACA5-54757F9F7821}" dt="2020-03-06T01:51:44.267" v="2078"/>
          <ac:spMkLst>
            <pc:docMk/>
            <pc:sldMk cId="362861307" sldId="285"/>
            <ac:spMk id="74" creationId="{97860FD2-CA19-4064-AA6F-68050C3D2011}"/>
          </ac:spMkLst>
        </pc:spChg>
        <pc:spChg chg="add del">
          <ac:chgData name="Anil Erturk" userId="S::erturkanil@cityuniversity.edu::80c281f7-134a-4087-bac3-a00369bd339e" providerId="AD" clId="Web-{E5216F23-80C5-4513-ACA5-54757F9F7821}" dt="2020-03-06T01:51:44.220" v="2077"/>
          <ac:spMkLst>
            <pc:docMk/>
            <pc:sldMk cId="362861307" sldId="285"/>
            <ac:spMk id="75" creationId="{24923D72-7E69-464B-94C5-B2530008D094}"/>
          </ac:spMkLst>
        </pc:spChg>
        <pc:spChg chg="add">
          <ac:chgData name="Anil Erturk" userId="S::erturkanil@cityuniversity.edu::80c281f7-134a-4087-bac3-a00369bd339e" providerId="AD" clId="Web-{E5216F23-80C5-4513-ACA5-54757F9F7821}" dt="2020-03-06T01:51:44.267" v="2078"/>
          <ac:spMkLst>
            <pc:docMk/>
            <pc:sldMk cId="362861307" sldId="285"/>
            <ac:spMk id="76" creationId="{9B0F3308-12C4-4DD7-ABB4-D0DFAA3CF6DE}"/>
          </ac:spMkLst>
        </pc:spChg>
        <pc:spChg chg="add del">
          <ac:chgData name="Anil Erturk" userId="S::erturkanil@cityuniversity.edu::80c281f7-134a-4087-bac3-a00369bd339e" providerId="AD" clId="Web-{E5216F23-80C5-4513-ACA5-54757F9F7821}" dt="2020-03-06T01:51:44.220" v="2077"/>
          <ac:spMkLst>
            <pc:docMk/>
            <pc:sldMk cId="362861307" sldId="285"/>
            <ac:spMk id="77" creationId="{A00CCC86-7A88-4DFF-A0D0-6604606A2AEA}"/>
          </ac:spMkLst>
        </pc:spChg>
        <pc:spChg chg="add del">
          <ac:chgData name="Anil Erturk" userId="S::erturkanil@cityuniversity.edu::80c281f7-134a-4087-bac3-a00369bd339e" providerId="AD" clId="Web-{E5216F23-80C5-4513-ACA5-54757F9F7821}" dt="2020-03-06T01:51:44.220" v="2077"/>
          <ac:spMkLst>
            <pc:docMk/>
            <pc:sldMk cId="362861307" sldId="285"/>
            <ac:spMk id="79" creationId="{E1F8ABFD-155B-4386-AE33-6E13057CFCF3}"/>
          </ac:spMkLst>
        </pc:spChg>
        <pc:spChg chg="add del">
          <ac:chgData name="Anil Erturk" userId="S::erturkanil@cityuniversity.edu::80c281f7-134a-4087-bac3-a00369bd339e" providerId="AD" clId="Web-{E5216F23-80C5-4513-ACA5-54757F9F7821}" dt="2020-03-06T01:51:44.220" v="2077"/>
          <ac:spMkLst>
            <pc:docMk/>
            <pc:sldMk cId="362861307" sldId="285"/>
            <ac:spMk id="81" creationId="{40C8693A-B687-4F5E-B86B-B4F11D52347E}"/>
          </ac:spMkLst>
        </pc:spChg>
        <pc:spChg chg="add">
          <ac:chgData name="Anil Erturk" userId="S::erturkanil@cityuniversity.edu::80c281f7-134a-4087-bac3-a00369bd339e" providerId="AD" clId="Web-{E5216F23-80C5-4513-ACA5-54757F9F7821}" dt="2020-03-06T01:51:44.267" v="2078"/>
          <ac:spMkLst>
            <pc:docMk/>
            <pc:sldMk cId="362861307" sldId="285"/>
            <ac:spMk id="82" creationId="{73AFD74C-283C-45BD-885B-6E6635E4B3F1}"/>
          </ac:spMkLst>
        </pc:spChg>
        <pc:spChg chg="add">
          <ac:chgData name="Anil Erturk" userId="S::erturkanil@cityuniversity.edu::80c281f7-134a-4087-bac3-a00369bd339e" providerId="AD" clId="Web-{E5216F23-80C5-4513-ACA5-54757F9F7821}" dt="2020-03-06T01:51:44.267" v="2078"/>
          <ac:spMkLst>
            <pc:docMk/>
            <pc:sldMk cId="362861307" sldId="285"/>
            <ac:spMk id="84" creationId="{CE3DE725-FEB0-422F-BDBA-A29C95768A3F}"/>
          </ac:spMkLst>
        </pc:spChg>
        <pc:spChg chg="add">
          <ac:chgData name="Anil Erturk" userId="S::erturkanil@cityuniversity.edu::80c281f7-134a-4087-bac3-a00369bd339e" providerId="AD" clId="Web-{E5216F23-80C5-4513-ACA5-54757F9F7821}" dt="2020-03-06T01:51:44.267" v="2078"/>
          <ac:spMkLst>
            <pc:docMk/>
            <pc:sldMk cId="362861307" sldId="285"/>
            <ac:spMk id="86" creationId="{05058156-257B-4118-BA50-5869C8AF6AD7}"/>
          </ac:spMkLst>
        </pc:spChg>
        <pc:spChg chg="add del">
          <ac:chgData name="Anil Erturk" userId="S::erturkanil@cityuniversity.edu::80c281f7-134a-4087-bac3-a00369bd339e" providerId="AD" clId="Web-{E5216F23-80C5-4513-ACA5-54757F9F7821}" dt="2020-03-06T01:51:44.220" v="2077"/>
          <ac:spMkLst>
            <pc:docMk/>
            <pc:sldMk cId="362861307" sldId="285"/>
            <ac:spMk id="87" creationId="{E7B58214-716F-43B8-8272-85CE2B9AB0B5}"/>
          </ac:spMkLst>
        </pc:spChg>
        <pc:spChg chg="add">
          <ac:chgData name="Anil Erturk" userId="S::erturkanil@cityuniversity.edu::80c281f7-134a-4087-bac3-a00369bd339e" providerId="AD" clId="Web-{E5216F23-80C5-4513-ACA5-54757F9F7821}" dt="2020-03-06T01:51:44.267" v="2078"/>
          <ac:spMkLst>
            <pc:docMk/>
            <pc:sldMk cId="362861307" sldId="285"/>
            <ac:spMk id="88" creationId="{D23B4D99-FEA8-489A-8436-A2F113BE1B6E}"/>
          </ac:spMkLst>
        </pc:spChg>
        <pc:spChg chg="add del">
          <ac:chgData name="Anil Erturk" userId="S::erturkanil@cityuniversity.edu::80c281f7-134a-4087-bac3-a00369bd339e" providerId="AD" clId="Web-{E5216F23-80C5-4513-ACA5-54757F9F7821}" dt="2020-03-06T01:51:44.220" v="2077"/>
          <ac:spMkLst>
            <pc:docMk/>
            <pc:sldMk cId="362861307" sldId="285"/>
            <ac:spMk id="89" creationId="{2A5C070E-7DB1-4147-B6A8-D14B9C40E159}"/>
          </ac:spMkLst>
        </pc:spChg>
        <pc:spChg chg="add del">
          <ac:chgData name="Anil Erturk" userId="S::erturkanil@cityuniversity.edu::80c281f7-134a-4087-bac3-a00369bd339e" providerId="AD" clId="Web-{E5216F23-80C5-4513-ACA5-54757F9F7821}" dt="2020-03-06T01:51:44.220" v="2077"/>
          <ac:spMkLst>
            <pc:docMk/>
            <pc:sldMk cId="362861307" sldId="285"/>
            <ac:spMk id="91" creationId="{A31070C9-36CD-4B65-8159-324995821FB9}"/>
          </ac:spMkLst>
        </pc:spChg>
        <pc:spChg chg="add del">
          <ac:chgData name="Anil Erturk" userId="S::erturkanil@cityuniversity.edu::80c281f7-134a-4087-bac3-a00369bd339e" providerId="AD" clId="Web-{E5216F23-80C5-4513-ACA5-54757F9F7821}" dt="2020-03-06T01:51:44.220" v="2077"/>
          <ac:spMkLst>
            <pc:docMk/>
            <pc:sldMk cId="362861307" sldId="285"/>
            <ac:spMk id="93" creationId="{89C35FB2-5194-4BE0-92D0-464E2B7116C7}"/>
          </ac:spMkLst>
        </pc:spChg>
        <pc:picChg chg="del">
          <ac:chgData name="Anil Erturk" userId="S::erturkanil@cityuniversity.edu::80c281f7-134a-4087-bac3-a00369bd339e" providerId="AD" clId="Web-{E5216F23-80C5-4513-ACA5-54757F9F7821}" dt="2020-03-06T01:50:23.424" v="2067"/>
          <ac:picMkLst>
            <pc:docMk/>
            <pc:sldMk cId="362861307" sldId="285"/>
            <ac:picMk id="6" creationId="{53360A7A-E9C9-40CE-8EF5-F05EFB96A6D8}"/>
          </ac:picMkLst>
        </pc:picChg>
        <pc:picChg chg="add mod ord">
          <ac:chgData name="Anil Erturk" userId="S::erturkanil@cityuniversity.edu::80c281f7-134a-4087-bac3-a00369bd339e" providerId="AD" clId="Web-{E5216F23-80C5-4513-ACA5-54757F9F7821}" dt="2020-03-06T01:52:00.689" v="2083" actId="1076"/>
          <ac:picMkLst>
            <pc:docMk/>
            <pc:sldMk cId="362861307" sldId="285"/>
            <ac:picMk id="7" creationId="{57FC517F-93CE-4BDD-AC5D-BF1AD05FC7C0}"/>
          </ac:picMkLst>
        </pc:picChg>
        <pc:picChg chg="del">
          <ac:chgData name="Anil Erturk" userId="S::erturkanil@cityuniversity.edu::80c281f7-134a-4087-bac3-a00369bd339e" providerId="AD" clId="Web-{E5216F23-80C5-4513-ACA5-54757F9F7821}" dt="2020-03-06T01:50:24.143" v="2068"/>
          <ac:picMkLst>
            <pc:docMk/>
            <pc:sldMk cId="362861307" sldId="285"/>
            <ac:picMk id="9" creationId="{5C1657D8-D3CE-4885-8388-386404517799}"/>
          </ac:picMkLst>
        </pc:picChg>
        <pc:picChg chg="del">
          <ac:chgData name="Anil Erturk" userId="S::erturkanil@cityuniversity.edu::80c281f7-134a-4087-bac3-a00369bd339e" providerId="AD" clId="Web-{E5216F23-80C5-4513-ACA5-54757F9F7821}" dt="2020-03-06T01:50:21.862" v="2066"/>
          <ac:picMkLst>
            <pc:docMk/>
            <pc:sldMk cId="362861307" sldId="285"/>
            <ac:picMk id="13" creationId="{37A81D3F-4268-4A25-B07E-E4FCE0412630}"/>
          </ac:picMkLst>
        </pc:picChg>
        <pc:picChg chg="add del">
          <ac:chgData name="Anil Erturk" userId="S::erturkanil@cityuniversity.edu::80c281f7-134a-4087-bac3-a00369bd339e" providerId="AD" clId="Web-{E5216F23-80C5-4513-ACA5-54757F9F7821}" dt="2020-03-06T01:51:44.267" v="2078"/>
          <ac:picMkLst>
            <pc:docMk/>
            <pc:sldMk cId="362861307" sldId="285"/>
            <ac:picMk id="38" creationId="{01AF5FBB-9FDC-4D75-9DD6-DAF01ED197A0}"/>
          </ac:picMkLst>
        </pc:picChg>
        <pc:picChg chg="add del">
          <ac:chgData name="Anil Erturk" userId="S::erturkanil@cityuniversity.edu::80c281f7-134a-4087-bac3-a00369bd339e" providerId="AD" clId="Web-{E5216F23-80C5-4513-ACA5-54757F9F7821}" dt="2020-03-06T01:51:44.267" v="2078"/>
          <ac:picMkLst>
            <pc:docMk/>
            <pc:sldMk cId="362861307" sldId="285"/>
            <ac:picMk id="39" creationId="{933BBBE6-F4CF-483E-BA74-B51421B4D93F}"/>
          </ac:picMkLst>
        </pc:picChg>
        <pc:picChg chg="add del">
          <ac:chgData name="Anil Erturk" userId="S::erturkanil@cityuniversity.edu::80c281f7-134a-4087-bac3-a00369bd339e" providerId="AD" clId="Web-{E5216F23-80C5-4513-ACA5-54757F9F7821}" dt="2020-03-06T01:51:44.267" v="2078"/>
          <ac:picMkLst>
            <pc:docMk/>
            <pc:sldMk cId="362861307" sldId="285"/>
            <ac:picMk id="52" creationId="{6A24046D-AAB6-4470-AC22-6448D576E5B5}"/>
          </ac:picMkLst>
        </pc:picChg>
        <pc:picChg chg="add del">
          <ac:chgData name="Anil Erturk" userId="S::erturkanil@cityuniversity.edu::80c281f7-134a-4087-bac3-a00369bd339e" providerId="AD" clId="Web-{E5216F23-80C5-4513-ACA5-54757F9F7821}" dt="2020-03-06T01:51:44.267" v="2078"/>
          <ac:picMkLst>
            <pc:docMk/>
            <pc:sldMk cId="362861307" sldId="285"/>
            <ac:picMk id="54" creationId="{211A0A85-392D-49DA-B9EC-82262B3B9614}"/>
          </ac:picMkLst>
        </pc:picChg>
        <pc:picChg chg="add">
          <ac:chgData name="Anil Erturk" userId="S::erturkanil@cityuniversity.edu::80c281f7-134a-4087-bac3-a00369bd339e" providerId="AD" clId="Web-{E5216F23-80C5-4513-ACA5-54757F9F7821}" dt="2020-03-06T01:51:44.267" v="2078"/>
          <ac:picMkLst>
            <pc:docMk/>
            <pc:sldMk cId="362861307" sldId="285"/>
            <ac:picMk id="64" creationId="{01AF5FBB-9FDC-4D75-9DD6-DAF01ED197A0}"/>
          </ac:picMkLst>
        </pc:picChg>
        <pc:picChg chg="add">
          <ac:chgData name="Anil Erturk" userId="S::erturkanil@cityuniversity.edu::80c281f7-134a-4087-bac3-a00369bd339e" providerId="AD" clId="Web-{E5216F23-80C5-4513-ACA5-54757F9F7821}" dt="2020-03-06T01:51:44.267" v="2078"/>
          <ac:picMkLst>
            <pc:docMk/>
            <pc:sldMk cId="362861307" sldId="285"/>
            <ac:picMk id="65" creationId="{933BBBE6-F4CF-483E-BA74-B51421B4D93F}"/>
          </ac:picMkLst>
        </pc:picChg>
        <pc:picChg chg="add del">
          <ac:chgData name="Anil Erturk" userId="S::erturkanil@cityuniversity.edu::80c281f7-134a-4087-bac3-a00369bd339e" providerId="AD" clId="Web-{E5216F23-80C5-4513-ACA5-54757F9F7821}" dt="2020-03-06T01:51:44.220" v="2077"/>
          <ac:picMkLst>
            <pc:docMk/>
            <pc:sldMk cId="362861307" sldId="285"/>
            <ac:picMk id="67" creationId="{2FA3880A-8D8F-466C-A4A1-F07BCDD3719C}"/>
          </ac:picMkLst>
        </pc:picChg>
        <pc:picChg chg="add del">
          <ac:chgData name="Anil Erturk" userId="S::erturkanil@cityuniversity.edu::80c281f7-134a-4087-bac3-a00369bd339e" providerId="AD" clId="Web-{E5216F23-80C5-4513-ACA5-54757F9F7821}" dt="2020-03-06T01:51:44.220" v="2077"/>
          <ac:picMkLst>
            <pc:docMk/>
            <pc:sldMk cId="362861307" sldId="285"/>
            <ac:picMk id="69" creationId="{3C0A64CB-20A1-4508-B568-284EB04F78EE}"/>
          </ac:picMkLst>
        </pc:picChg>
        <pc:picChg chg="add">
          <ac:chgData name="Anil Erturk" userId="S::erturkanil@cityuniversity.edu::80c281f7-134a-4087-bac3-a00369bd339e" providerId="AD" clId="Web-{E5216F23-80C5-4513-ACA5-54757F9F7821}" dt="2020-03-06T01:51:44.267" v="2078"/>
          <ac:picMkLst>
            <pc:docMk/>
            <pc:sldMk cId="362861307" sldId="285"/>
            <ac:picMk id="78" creationId="{6A24046D-AAB6-4470-AC22-6448D576E5B5}"/>
          </ac:picMkLst>
        </pc:picChg>
        <pc:picChg chg="add">
          <ac:chgData name="Anil Erturk" userId="S::erturkanil@cityuniversity.edu::80c281f7-134a-4087-bac3-a00369bd339e" providerId="AD" clId="Web-{E5216F23-80C5-4513-ACA5-54757F9F7821}" dt="2020-03-06T01:51:44.267" v="2078"/>
          <ac:picMkLst>
            <pc:docMk/>
            <pc:sldMk cId="362861307" sldId="285"/>
            <ac:picMk id="80" creationId="{211A0A85-392D-49DA-B9EC-82262B3B9614}"/>
          </ac:picMkLst>
        </pc:picChg>
        <pc:picChg chg="add del">
          <ac:chgData name="Anil Erturk" userId="S::erturkanil@cityuniversity.edu::80c281f7-134a-4087-bac3-a00369bd339e" providerId="AD" clId="Web-{E5216F23-80C5-4513-ACA5-54757F9F7821}" dt="2020-03-06T01:51:44.220" v="2077"/>
          <ac:picMkLst>
            <pc:docMk/>
            <pc:sldMk cId="362861307" sldId="285"/>
            <ac:picMk id="83" creationId="{D51084F9-D042-49BE-9E1A-43E583B98FCC}"/>
          </ac:picMkLst>
        </pc:picChg>
        <pc:picChg chg="add del">
          <ac:chgData name="Anil Erturk" userId="S::erturkanil@cityuniversity.edu::80c281f7-134a-4087-bac3-a00369bd339e" providerId="AD" clId="Web-{E5216F23-80C5-4513-ACA5-54757F9F7821}" dt="2020-03-06T01:51:44.220" v="2077"/>
          <ac:picMkLst>
            <pc:docMk/>
            <pc:sldMk cId="362861307" sldId="285"/>
            <ac:picMk id="85" creationId="{EE65CA45-264D-4FD3-9249-3CB04EC97E80}"/>
          </ac:picMkLst>
        </pc:picChg>
      </pc:sldChg>
      <pc:sldChg chg="addSp delSp modSp add replId">
        <pc:chgData name="Anil Erturk" userId="S::erturkanil@cityuniversity.edu::80c281f7-134a-4087-bac3-a00369bd339e" providerId="AD" clId="Web-{E5216F23-80C5-4513-ACA5-54757F9F7821}" dt="2020-03-06T01:58:37.045" v="2262" actId="1076"/>
        <pc:sldMkLst>
          <pc:docMk/>
          <pc:sldMk cId="4141841978" sldId="286"/>
        </pc:sldMkLst>
        <pc:spChg chg="mod">
          <ac:chgData name="Anil Erturk" userId="S::erturkanil@cityuniversity.edu::80c281f7-134a-4087-bac3-a00369bd339e" providerId="AD" clId="Web-{E5216F23-80C5-4513-ACA5-54757F9F7821}" dt="2020-03-06T01:58:14.920" v="2256"/>
          <ac:spMkLst>
            <pc:docMk/>
            <pc:sldMk cId="4141841978" sldId="286"/>
            <ac:spMk id="2" creationId="{28691ACC-0111-472F-9D82-9383CD768028}"/>
          </ac:spMkLst>
        </pc:spChg>
        <pc:spChg chg="mod">
          <ac:chgData name="Anil Erturk" userId="S::erturkanil@cityuniversity.edu::80c281f7-134a-4087-bac3-a00369bd339e" providerId="AD" clId="Web-{E5216F23-80C5-4513-ACA5-54757F9F7821}" dt="2020-03-06T01:58:32.076" v="2260" actId="14100"/>
          <ac:spMkLst>
            <pc:docMk/>
            <pc:sldMk cId="4141841978" sldId="286"/>
            <ac:spMk id="4" creationId="{D75A8D47-4DFA-4A63-B58E-F34F4ECB1AA1}"/>
          </ac:spMkLst>
        </pc:spChg>
        <pc:spChg chg="add del mod">
          <ac:chgData name="Anil Erturk" userId="S::erturkanil@cityuniversity.edu::80c281f7-134a-4087-bac3-a00369bd339e" providerId="AD" clId="Web-{E5216F23-80C5-4513-ACA5-54757F9F7821}" dt="2020-03-06T01:53:00.501" v="2091"/>
          <ac:spMkLst>
            <pc:docMk/>
            <pc:sldMk cId="4141841978" sldId="286"/>
            <ac:spMk id="5" creationId="{007B106B-3C65-4BB6-9F89-3E6AE2D6822B}"/>
          </ac:spMkLst>
        </pc:spChg>
        <pc:spChg chg="add del">
          <ac:chgData name="Anil Erturk" userId="S::erturkanil@cityuniversity.edu::80c281f7-134a-4087-bac3-a00369bd339e" providerId="AD" clId="Web-{E5216F23-80C5-4513-ACA5-54757F9F7821}" dt="2020-03-06T01:58:14.920" v="2256"/>
          <ac:spMkLst>
            <pc:docMk/>
            <pc:sldMk cId="4141841978" sldId="286"/>
            <ac:spMk id="66" creationId="{4C790028-99AE-4AE4-8269-9913E2D50625}"/>
          </ac:spMkLst>
        </pc:spChg>
        <pc:spChg chg="add del">
          <ac:chgData name="Anil Erturk" userId="S::erturkanil@cityuniversity.edu::80c281f7-134a-4087-bac3-a00369bd339e" providerId="AD" clId="Web-{E5216F23-80C5-4513-ACA5-54757F9F7821}" dt="2020-03-06T01:58:14.920" v="2256"/>
          <ac:spMkLst>
            <pc:docMk/>
            <pc:sldMk cId="4141841978" sldId="286"/>
            <ac:spMk id="68" creationId="{06936A2A-FE08-4EE0-A409-3EF3FA2448DE}"/>
          </ac:spMkLst>
        </pc:spChg>
        <pc:spChg chg="add del">
          <ac:chgData name="Anil Erturk" userId="S::erturkanil@cityuniversity.edu::80c281f7-134a-4087-bac3-a00369bd339e" providerId="AD" clId="Web-{E5216F23-80C5-4513-ACA5-54757F9F7821}" dt="2020-03-06T01:58:14.920" v="2256"/>
          <ac:spMkLst>
            <pc:docMk/>
            <pc:sldMk cId="4141841978" sldId="286"/>
            <ac:spMk id="70" creationId="{E1F0989E-BFBB-43E4-927B-2C51C7AE261D}"/>
          </ac:spMkLst>
        </pc:spChg>
        <pc:spChg chg="add del">
          <ac:chgData name="Anil Erturk" userId="S::erturkanil@cityuniversity.edu::80c281f7-134a-4087-bac3-a00369bd339e" providerId="AD" clId="Web-{E5216F23-80C5-4513-ACA5-54757F9F7821}" dt="2020-03-06T01:58:14.920" v="2256"/>
          <ac:spMkLst>
            <pc:docMk/>
            <pc:sldMk cId="4141841978" sldId="286"/>
            <ac:spMk id="72" creationId="{8ACA2469-91AA-459B-A5DD-8FFC0F70E05C}"/>
          </ac:spMkLst>
        </pc:spChg>
        <pc:spChg chg="add del">
          <ac:chgData name="Anil Erturk" userId="S::erturkanil@cityuniversity.edu::80c281f7-134a-4087-bac3-a00369bd339e" providerId="AD" clId="Web-{E5216F23-80C5-4513-ACA5-54757F9F7821}" dt="2020-03-06T01:58:14.920" v="2256"/>
          <ac:spMkLst>
            <pc:docMk/>
            <pc:sldMk cId="4141841978" sldId="286"/>
            <ac:spMk id="74" creationId="{97860FD2-CA19-4064-AA6F-68050C3D2011}"/>
          </ac:spMkLst>
        </pc:spChg>
        <pc:spChg chg="add del">
          <ac:chgData name="Anil Erturk" userId="S::erturkanil@cityuniversity.edu::80c281f7-134a-4087-bac3-a00369bd339e" providerId="AD" clId="Web-{E5216F23-80C5-4513-ACA5-54757F9F7821}" dt="2020-03-06T01:58:14.920" v="2256"/>
          <ac:spMkLst>
            <pc:docMk/>
            <pc:sldMk cId="4141841978" sldId="286"/>
            <ac:spMk id="76" creationId="{9B0F3308-12C4-4DD7-ABB4-D0DFAA3CF6DE}"/>
          </ac:spMkLst>
        </pc:spChg>
        <pc:spChg chg="add del">
          <ac:chgData name="Anil Erturk" userId="S::erturkanil@cityuniversity.edu::80c281f7-134a-4087-bac3-a00369bd339e" providerId="AD" clId="Web-{E5216F23-80C5-4513-ACA5-54757F9F7821}" dt="2020-03-06T01:58:14.920" v="2256"/>
          <ac:spMkLst>
            <pc:docMk/>
            <pc:sldMk cId="4141841978" sldId="286"/>
            <ac:spMk id="82" creationId="{73AFD74C-283C-45BD-885B-6E6635E4B3F1}"/>
          </ac:spMkLst>
        </pc:spChg>
        <pc:spChg chg="add del">
          <ac:chgData name="Anil Erturk" userId="S::erturkanil@cityuniversity.edu::80c281f7-134a-4087-bac3-a00369bd339e" providerId="AD" clId="Web-{E5216F23-80C5-4513-ACA5-54757F9F7821}" dt="2020-03-06T01:58:14.920" v="2256"/>
          <ac:spMkLst>
            <pc:docMk/>
            <pc:sldMk cId="4141841978" sldId="286"/>
            <ac:spMk id="84" creationId="{CE3DE725-FEB0-422F-BDBA-A29C95768A3F}"/>
          </ac:spMkLst>
        </pc:spChg>
        <pc:spChg chg="add del">
          <ac:chgData name="Anil Erturk" userId="S::erturkanil@cityuniversity.edu::80c281f7-134a-4087-bac3-a00369bd339e" providerId="AD" clId="Web-{E5216F23-80C5-4513-ACA5-54757F9F7821}" dt="2020-03-06T01:58:14.920" v="2256"/>
          <ac:spMkLst>
            <pc:docMk/>
            <pc:sldMk cId="4141841978" sldId="286"/>
            <ac:spMk id="86" creationId="{05058156-257B-4118-BA50-5869C8AF6AD7}"/>
          </ac:spMkLst>
        </pc:spChg>
        <pc:spChg chg="add del">
          <ac:chgData name="Anil Erturk" userId="S::erturkanil@cityuniversity.edu::80c281f7-134a-4087-bac3-a00369bd339e" providerId="AD" clId="Web-{E5216F23-80C5-4513-ACA5-54757F9F7821}" dt="2020-03-06T01:58:14.920" v="2256"/>
          <ac:spMkLst>
            <pc:docMk/>
            <pc:sldMk cId="4141841978" sldId="286"/>
            <ac:spMk id="88" creationId="{D23B4D99-FEA8-489A-8436-A2F113BE1B6E}"/>
          </ac:spMkLst>
        </pc:spChg>
        <pc:spChg chg="add del">
          <ac:chgData name="Anil Erturk" userId="S::erturkanil@cityuniversity.edu::80c281f7-134a-4087-bac3-a00369bd339e" providerId="AD" clId="Web-{E5216F23-80C5-4513-ACA5-54757F9F7821}" dt="2020-03-06T01:58:14.920" v="2256"/>
          <ac:spMkLst>
            <pc:docMk/>
            <pc:sldMk cId="4141841978" sldId="286"/>
            <ac:spMk id="97" creationId="{8DA14841-53A4-4935-BE65-C8373B8A6D06}"/>
          </ac:spMkLst>
        </pc:spChg>
        <pc:spChg chg="add del">
          <ac:chgData name="Anil Erturk" userId="S::erturkanil@cityuniversity.edu::80c281f7-134a-4087-bac3-a00369bd339e" providerId="AD" clId="Web-{E5216F23-80C5-4513-ACA5-54757F9F7821}" dt="2020-03-06T01:58:14.920" v="2256"/>
          <ac:spMkLst>
            <pc:docMk/>
            <pc:sldMk cId="4141841978" sldId="286"/>
            <ac:spMk id="99" creationId="{9877C2CF-B2DD-41C8-8B5E-152673376B41}"/>
          </ac:spMkLst>
        </pc:spChg>
        <pc:spChg chg="add del">
          <ac:chgData name="Anil Erturk" userId="S::erturkanil@cityuniversity.edu::80c281f7-134a-4087-bac3-a00369bd339e" providerId="AD" clId="Web-{E5216F23-80C5-4513-ACA5-54757F9F7821}" dt="2020-03-06T01:58:14.920" v="2256"/>
          <ac:spMkLst>
            <pc:docMk/>
            <pc:sldMk cId="4141841978" sldId="286"/>
            <ac:spMk id="101" creationId="{24923D72-7E69-464B-94C5-B2530008D094}"/>
          </ac:spMkLst>
        </pc:spChg>
        <pc:spChg chg="add del">
          <ac:chgData name="Anil Erturk" userId="S::erturkanil@cityuniversity.edu::80c281f7-134a-4087-bac3-a00369bd339e" providerId="AD" clId="Web-{E5216F23-80C5-4513-ACA5-54757F9F7821}" dt="2020-03-06T01:58:14.920" v="2256"/>
          <ac:spMkLst>
            <pc:docMk/>
            <pc:sldMk cId="4141841978" sldId="286"/>
            <ac:spMk id="103" creationId="{A00CCC86-7A88-4DFF-A0D0-6604606A2AEA}"/>
          </ac:spMkLst>
        </pc:spChg>
        <pc:spChg chg="add del">
          <ac:chgData name="Anil Erturk" userId="S::erturkanil@cityuniversity.edu::80c281f7-134a-4087-bac3-a00369bd339e" providerId="AD" clId="Web-{E5216F23-80C5-4513-ACA5-54757F9F7821}" dt="2020-03-06T01:58:14.920" v="2256"/>
          <ac:spMkLst>
            <pc:docMk/>
            <pc:sldMk cId="4141841978" sldId="286"/>
            <ac:spMk id="105" creationId="{E1F8ABFD-155B-4386-AE33-6E13057CFCF3}"/>
          </ac:spMkLst>
        </pc:spChg>
        <pc:spChg chg="add del">
          <ac:chgData name="Anil Erturk" userId="S::erturkanil@cityuniversity.edu::80c281f7-134a-4087-bac3-a00369bd339e" providerId="AD" clId="Web-{E5216F23-80C5-4513-ACA5-54757F9F7821}" dt="2020-03-06T01:58:14.920" v="2256"/>
          <ac:spMkLst>
            <pc:docMk/>
            <pc:sldMk cId="4141841978" sldId="286"/>
            <ac:spMk id="107" creationId="{43BBAF34-367D-4E18-A62E-4602BD90855C}"/>
          </ac:spMkLst>
        </pc:spChg>
        <pc:spChg chg="add del">
          <ac:chgData name="Anil Erturk" userId="S::erturkanil@cityuniversity.edu::80c281f7-134a-4087-bac3-a00369bd339e" providerId="AD" clId="Web-{E5216F23-80C5-4513-ACA5-54757F9F7821}" dt="2020-03-06T01:58:14.920" v="2256"/>
          <ac:spMkLst>
            <pc:docMk/>
            <pc:sldMk cId="4141841978" sldId="286"/>
            <ac:spMk id="109" creationId="{99A4CF08-858A-49E4-B707-4E7585D11566}"/>
          </ac:spMkLst>
        </pc:spChg>
        <pc:spChg chg="add del">
          <ac:chgData name="Anil Erturk" userId="S::erturkanil@cityuniversity.edu::80c281f7-134a-4087-bac3-a00369bd339e" providerId="AD" clId="Web-{E5216F23-80C5-4513-ACA5-54757F9F7821}" dt="2020-03-06T01:58:14.920" v="2256"/>
          <ac:spMkLst>
            <pc:docMk/>
            <pc:sldMk cId="4141841978" sldId="286"/>
            <ac:spMk id="111" creationId="{56938E62-910D-4D69-AA09-567AAAC3776D}"/>
          </ac:spMkLst>
        </pc:spChg>
        <pc:spChg chg="add del">
          <ac:chgData name="Anil Erturk" userId="S::erturkanil@cityuniversity.edu::80c281f7-134a-4087-bac3-a00369bd339e" providerId="AD" clId="Web-{E5216F23-80C5-4513-ACA5-54757F9F7821}" dt="2020-03-06T01:58:14.920" v="2256"/>
          <ac:spMkLst>
            <pc:docMk/>
            <pc:sldMk cId="4141841978" sldId="286"/>
            <ac:spMk id="113" creationId="{A74E54C6-D084-4BC8-B3F9-8B9EC22A6B67}"/>
          </ac:spMkLst>
        </pc:spChg>
        <pc:spChg chg="add del">
          <ac:chgData name="Anil Erturk" userId="S::erturkanil@cityuniversity.edu::80c281f7-134a-4087-bac3-a00369bd339e" providerId="AD" clId="Web-{E5216F23-80C5-4513-ACA5-54757F9F7821}" dt="2020-03-06T01:58:14.920" v="2256"/>
          <ac:spMkLst>
            <pc:docMk/>
            <pc:sldMk cId="4141841978" sldId="286"/>
            <ac:spMk id="115" creationId="{777713DB-A0B1-4507-9991-B6DCAE436C74}"/>
          </ac:spMkLst>
        </pc:spChg>
        <pc:picChg chg="add mod">
          <ac:chgData name="Anil Erturk" userId="S::erturkanil@cityuniversity.edu::80c281f7-134a-4087-bac3-a00369bd339e" providerId="AD" clId="Web-{E5216F23-80C5-4513-ACA5-54757F9F7821}" dt="2020-03-06T01:58:37.045" v="2262" actId="1076"/>
          <ac:picMkLst>
            <pc:docMk/>
            <pc:sldMk cId="4141841978" sldId="286"/>
            <ac:picMk id="6" creationId="{90007E20-19E2-4353-AB31-6888D9DF63BC}"/>
          </ac:picMkLst>
        </pc:picChg>
        <pc:picChg chg="del">
          <ac:chgData name="Anil Erturk" userId="S::erturkanil@cityuniversity.edu::80c281f7-134a-4087-bac3-a00369bd339e" providerId="AD" clId="Web-{E5216F23-80C5-4513-ACA5-54757F9F7821}" dt="2020-03-06T01:52:50.595" v="2087"/>
          <ac:picMkLst>
            <pc:docMk/>
            <pc:sldMk cId="4141841978" sldId="286"/>
            <ac:picMk id="7" creationId="{57FC517F-93CE-4BDD-AC5D-BF1AD05FC7C0}"/>
          </ac:picMkLst>
        </pc:picChg>
        <pc:picChg chg="add del">
          <ac:chgData name="Anil Erturk" userId="S::erturkanil@cityuniversity.edu::80c281f7-134a-4087-bac3-a00369bd339e" providerId="AD" clId="Web-{E5216F23-80C5-4513-ACA5-54757F9F7821}" dt="2020-03-06T01:58:14.920" v="2256"/>
          <ac:picMkLst>
            <pc:docMk/>
            <pc:sldMk cId="4141841978" sldId="286"/>
            <ac:picMk id="64" creationId="{01AF5FBB-9FDC-4D75-9DD6-DAF01ED197A0}"/>
          </ac:picMkLst>
        </pc:picChg>
        <pc:picChg chg="add del">
          <ac:chgData name="Anil Erturk" userId="S::erturkanil@cityuniversity.edu::80c281f7-134a-4087-bac3-a00369bd339e" providerId="AD" clId="Web-{E5216F23-80C5-4513-ACA5-54757F9F7821}" dt="2020-03-06T01:58:14.920" v="2256"/>
          <ac:picMkLst>
            <pc:docMk/>
            <pc:sldMk cId="4141841978" sldId="286"/>
            <ac:picMk id="65" creationId="{933BBBE6-F4CF-483E-BA74-B51421B4D93F}"/>
          </ac:picMkLst>
        </pc:picChg>
        <pc:picChg chg="add del">
          <ac:chgData name="Anil Erturk" userId="S::erturkanil@cityuniversity.edu::80c281f7-134a-4087-bac3-a00369bd339e" providerId="AD" clId="Web-{E5216F23-80C5-4513-ACA5-54757F9F7821}" dt="2020-03-06T01:58:14.920" v="2256"/>
          <ac:picMkLst>
            <pc:docMk/>
            <pc:sldMk cId="4141841978" sldId="286"/>
            <ac:picMk id="78" creationId="{6A24046D-AAB6-4470-AC22-6448D576E5B5}"/>
          </ac:picMkLst>
        </pc:picChg>
        <pc:picChg chg="add del">
          <ac:chgData name="Anil Erturk" userId="S::erturkanil@cityuniversity.edu::80c281f7-134a-4087-bac3-a00369bd339e" providerId="AD" clId="Web-{E5216F23-80C5-4513-ACA5-54757F9F7821}" dt="2020-03-06T01:58:14.920" v="2256"/>
          <ac:picMkLst>
            <pc:docMk/>
            <pc:sldMk cId="4141841978" sldId="286"/>
            <ac:picMk id="80" creationId="{211A0A85-392D-49DA-B9EC-82262B3B9614}"/>
          </ac:picMkLst>
        </pc:picChg>
        <pc:picChg chg="add del">
          <ac:chgData name="Anil Erturk" userId="S::erturkanil@cityuniversity.edu::80c281f7-134a-4087-bac3-a00369bd339e" providerId="AD" clId="Web-{E5216F23-80C5-4513-ACA5-54757F9F7821}" dt="2020-03-06T01:58:14.920" v="2256"/>
          <ac:picMkLst>
            <pc:docMk/>
            <pc:sldMk cId="4141841978" sldId="286"/>
            <ac:picMk id="93" creationId="{2FA3880A-8D8F-466C-A4A1-F07BCDD3719C}"/>
          </ac:picMkLst>
        </pc:picChg>
        <pc:picChg chg="add del">
          <ac:chgData name="Anil Erturk" userId="S::erturkanil@cityuniversity.edu::80c281f7-134a-4087-bac3-a00369bd339e" providerId="AD" clId="Web-{E5216F23-80C5-4513-ACA5-54757F9F7821}" dt="2020-03-06T01:58:14.920" v="2256"/>
          <ac:picMkLst>
            <pc:docMk/>
            <pc:sldMk cId="4141841978" sldId="286"/>
            <ac:picMk id="95" creationId="{3C0A64CB-20A1-4508-B568-284EB04F78EE}"/>
          </ac:picMkLst>
        </pc:picChg>
        <pc:picChg chg="add del">
          <ac:chgData name="Anil Erturk" userId="S::erturkanil@cityuniversity.edu::80c281f7-134a-4087-bac3-a00369bd339e" providerId="AD" clId="Web-{E5216F23-80C5-4513-ACA5-54757F9F7821}" dt="2020-03-06T01:58:14.920" v="2256"/>
          <ac:picMkLst>
            <pc:docMk/>
            <pc:sldMk cId="4141841978" sldId="286"/>
            <ac:picMk id="117" creationId="{A9A96FF2-ACD7-48C4-BCE1-FC7F42108606}"/>
          </ac:picMkLst>
        </pc:picChg>
      </pc:sldChg>
      <pc:sldChg chg="addSp delSp modSp add replId">
        <pc:chgData name="Anil Erturk" userId="S::erturkanil@cityuniversity.edu::80c281f7-134a-4087-bac3-a00369bd339e" providerId="AD" clId="Web-{E5216F23-80C5-4513-ACA5-54757F9F7821}" dt="2020-03-06T01:59:05.701" v="2270"/>
        <pc:sldMkLst>
          <pc:docMk/>
          <pc:sldMk cId="2071595637" sldId="287"/>
        </pc:sldMkLst>
        <pc:spChg chg="mod">
          <ac:chgData name="Anil Erturk" userId="S::erturkanil@cityuniversity.edu::80c281f7-134a-4087-bac3-a00369bd339e" providerId="AD" clId="Web-{E5216F23-80C5-4513-ACA5-54757F9F7821}" dt="2020-03-06T01:54:33.188" v="2126" actId="20577"/>
          <ac:spMkLst>
            <pc:docMk/>
            <pc:sldMk cId="2071595637" sldId="287"/>
            <ac:spMk id="2" creationId="{28691ACC-0111-472F-9D82-9383CD768028}"/>
          </ac:spMkLst>
        </pc:spChg>
        <pc:spChg chg="mod">
          <ac:chgData name="Anil Erturk" userId="S::erturkanil@cityuniversity.edu::80c281f7-134a-4087-bac3-a00369bd339e" providerId="AD" clId="Web-{E5216F23-80C5-4513-ACA5-54757F9F7821}" dt="2020-03-06T01:59:02.998" v="2267" actId="20577"/>
          <ac:spMkLst>
            <pc:docMk/>
            <pc:sldMk cId="2071595637" sldId="287"/>
            <ac:spMk id="4" creationId="{D75A8D47-4DFA-4A63-B58E-F34F4ECB1AA1}"/>
          </ac:spMkLst>
        </pc:spChg>
        <pc:picChg chg="add del mod">
          <ac:chgData name="Anil Erturk" userId="S::erturkanil@cityuniversity.edu::80c281f7-134a-4087-bac3-a00369bd339e" providerId="AD" clId="Web-{E5216F23-80C5-4513-ACA5-54757F9F7821}" dt="2020-03-06T01:59:05.701" v="2270"/>
          <ac:picMkLst>
            <pc:docMk/>
            <pc:sldMk cId="2071595637" sldId="287"/>
            <ac:picMk id="3" creationId="{EF438C32-1E14-4F8A-9C47-E86024EDC4B3}"/>
          </ac:picMkLst>
        </pc:picChg>
      </pc:sldChg>
      <pc:sldChg chg="addSp modSp add replId">
        <pc:chgData name="Anil Erturk" userId="S::erturkanil@cityuniversity.edu::80c281f7-134a-4087-bac3-a00369bd339e" providerId="AD" clId="Web-{E5216F23-80C5-4513-ACA5-54757F9F7821}" dt="2020-03-06T02:01:57.904" v="2297" actId="14100"/>
        <pc:sldMkLst>
          <pc:docMk/>
          <pc:sldMk cId="871695083" sldId="288"/>
        </pc:sldMkLst>
        <pc:spChg chg="mod">
          <ac:chgData name="Anil Erturk" userId="S::erturkanil@cityuniversity.edu::80c281f7-134a-4087-bac3-a00369bd339e" providerId="AD" clId="Web-{E5216F23-80C5-4513-ACA5-54757F9F7821}" dt="2020-03-06T01:59:50.513" v="2287" actId="1076"/>
          <ac:spMkLst>
            <pc:docMk/>
            <pc:sldMk cId="871695083" sldId="288"/>
            <ac:spMk id="2" creationId="{28691ACC-0111-472F-9D82-9383CD768028}"/>
          </ac:spMkLst>
        </pc:spChg>
        <pc:spChg chg="mod">
          <ac:chgData name="Anil Erturk" userId="S::erturkanil@cityuniversity.edu::80c281f7-134a-4087-bac3-a00369bd339e" providerId="AD" clId="Web-{E5216F23-80C5-4513-ACA5-54757F9F7821}" dt="2020-03-06T02:01:53.168" v="2295" actId="14100"/>
          <ac:spMkLst>
            <pc:docMk/>
            <pc:sldMk cId="871695083" sldId="288"/>
            <ac:spMk id="4" creationId="{D75A8D47-4DFA-4A63-B58E-F34F4ECB1AA1}"/>
          </ac:spMkLst>
        </pc:spChg>
        <pc:picChg chg="add mod">
          <ac:chgData name="Anil Erturk" userId="S::erturkanil@cityuniversity.edu::80c281f7-134a-4087-bac3-a00369bd339e" providerId="AD" clId="Web-{E5216F23-80C5-4513-ACA5-54757F9F7821}" dt="2020-03-06T02:01:57.904" v="2297" actId="14100"/>
          <ac:picMkLst>
            <pc:docMk/>
            <pc:sldMk cId="871695083" sldId="288"/>
            <ac:picMk id="3" creationId="{4D58ABBE-5809-4FF5-AE09-A326CA8CD1D7}"/>
          </ac:picMkLst>
        </pc:picChg>
      </pc:sldChg>
    </pc:docChg>
  </pc:docChgLst>
  <pc:docChgLst>
    <pc:chgData name="Andrew Cook" userId="S::atcook68@cityuniversity.edu::73d5eaa4-ddf2-4fb3-8b90-16b542b15518" providerId="AD" clId="Web-{503741CD-943A-4BD7-86A1-8DF126A05DB9}"/>
    <pc:docChg chg="addSld modSld">
      <pc:chgData name="Andrew Cook" userId="S::atcook68@cityuniversity.edu::73d5eaa4-ddf2-4fb3-8b90-16b542b15518" providerId="AD" clId="Web-{503741CD-943A-4BD7-86A1-8DF126A05DB9}" dt="2020-03-05T17:05:09.179" v="11" actId="20577"/>
      <pc:docMkLst>
        <pc:docMk/>
      </pc:docMkLst>
      <pc:sldChg chg="modSp">
        <pc:chgData name="Andrew Cook" userId="S::atcook68@cityuniversity.edu::73d5eaa4-ddf2-4fb3-8b90-16b542b15518" providerId="AD" clId="Web-{503741CD-943A-4BD7-86A1-8DF126A05DB9}" dt="2020-03-05T17:05:07.663" v="9" actId="20577"/>
        <pc:sldMkLst>
          <pc:docMk/>
          <pc:sldMk cId="413798118" sldId="257"/>
        </pc:sldMkLst>
        <pc:spChg chg="mod">
          <ac:chgData name="Andrew Cook" userId="S::atcook68@cityuniversity.edu::73d5eaa4-ddf2-4fb3-8b90-16b542b15518" providerId="AD" clId="Web-{503741CD-943A-4BD7-86A1-8DF126A05DB9}" dt="2020-03-05T17:05:07.663" v="9" actId="20577"/>
          <ac:spMkLst>
            <pc:docMk/>
            <pc:sldMk cId="413798118" sldId="257"/>
            <ac:spMk id="2" creationId="{9C3F3CE7-2BFB-40EC-9163-97424F9D95CC}"/>
          </ac:spMkLst>
        </pc:spChg>
      </pc:sldChg>
      <pc:sldChg chg="new">
        <pc:chgData name="Andrew Cook" userId="S::atcook68@cityuniversity.edu::73d5eaa4-ddf2-4fb3-8b90-16b542b15518" providerId="AD" clId="Web-{503741CD-943A-4BD7-86A1-8DF126A05DB9}" dt="2020-03-05T17:04:57.632" v="0"/>
        <pc:sldMkLst>
          <pc:docMk/>
          <pc:sldMk cId="3690886393" sldId="261"/>
        </pc:sldMkLst>
      </pc:sldChg>
    </pc:docChg>
  </pc:docChgLst>
  <pc:docChgLst>
    <pc:chgData name="Andrew Cook" userId="S::atcook68@cityuniversity.edu::73d5eaa4-ddf2-4fb3-8b90-16b542b15518" providerId="AD" clId="Web-{E7FFDDD2-37F6-4289-B88F-86DC9806D8FE}"/>
    <pc:docChg chg="addSld">
      <pc:chgData name="Andrew Cook" userId="S::atcook68@cityuniversity.edu::73d5eaa4-ddf2-4fb3-8b90-16b542b15518" providerId="AD" clId="Web-{E7FFDDD2-37F6-4289-B88F-86DC9806D8FE}" dt="2020-03-05T06:32:51.921" v="3"/>
      <pc:docMkLst>
        <pc:docMk/>
      </pc:docMkLst>
      <pc:sldChg chg="new">
        <pc:chgData name="Andrew Cook" userId="S::atcook68@cityuniversity.edu::73d5eaa4-ddf2-4fb3-8b90-16b542b15518" providerId="AD" clId="Web-{E7FFDDD2-37F6-4289-B88F-86DC9806D8FE}" dt="2020-03-05T06:32:25.015" v="0"/>
        <pc:sldMkLst>
          <pc:docMk/>
          <pc:sldMk cId="413798118" sldId="257"/>
        </pc:sldMkLst>
      </pc:sldChg>
      <pc:sldChg chg="new">
        <pc:chgData name="Andrew Cook" userId="S::atcook68@cityuniversity.edu::73d5eaa4-ddf2-4fb3-8b90-16b542b15518" providerId="AD" clId="Web-{E7FFDDD2-37F6-4289-B88F-86DC9806D8FE}" dt="2020-03-05T06:32:30.765" v="1"/>
        <pc:sldMkLst>
          <pc:docMk/>
          <pc:sldMk cId="4092011288" sldId="258"/>
        </pc:sldMkLst>
      </pc:sldChg>
      <pc:sldChg chg="new">
        <pc:chgData name="Andrew Cook" userId="S::atcook68@cityuniversity.edu::73d5eaa4-ddf2-4fb3-8b90-16b542b15518" providerId="AD" clId="Web-{E7FFDDD2-37F6-4289-B88F-86DC9806D8FE}" dt="2020-03-05T06:32:49.874" v="2"/>
        <pc:sldMkLst>
          <pc:docMk/>
          <pc:sldMk cId="43850855" sldId="259"/>
        </pc:sldMkLst>
      </pc:sldChg>
      <pc:sldChg chg="new">
        <pc:chgData name="Andrew Cook" userId="S::atcook68@cityuniversity.edu::73d5eaa4-ddf2-4fb3-8b90-16b542b15518" providerId="AD" clId="Web-{E7FFDDD2-37F6-4289-B88F-86DC9806D8FE}" dt="2020-03-05T06:32:51.921" v="3"/>
        <pc:sldMkLst>
          <pc:docMk/>
          <pc:sldMk cId="3421324991" sldId="260"/>
        </pc:sldMkLst>
      </pc:sldChg>
    </pc:docChg>
  </pc:docChgLst>
  <pc:docChgLst>
    <pc:chgData name="Andrew Cook" userId="S::atcook68@cityuniversity.edu::73d5eaa4-ddf2-4fb3-8b90-16b542b15518" providerId="AD" clId="Web-{2567343C-363B-44CC-9376-3734F35CB7A8}"/>
    <pc:docChg chg="modSld">
      <pc:chgData name="Andrew Cook" userId="S::atcook68@cityuniversity.edu::73d5eaa4-ddf2-4fb3-8b90-16b542b15518" providerId="AD" clId="Web-{2567343C-363B-44CC-9376-3734F35CB7A8}" dt="2020-03-05T06:51:37.264" v="22" actId="20577"/>
      <pc:docMkLst>
        <pc:docMk/>
      </pc:docMkLst>
      <pc:sldChg chg="modSp">
        <pc:chgData name="Andrew Cook" userId="S::atcook68@cityuniversity.edu::73d5eaa4-ddf2-4fb3-8b90-16b542b15518" providerId="AD" clId="Web-{2567343C-363B-44CC-9376-3734F35CB7A8}" dt="2020-03-05T06:51:34.530" v="20" actId="20577"/>
        <pc:sldMkLst>
          <pc:docMk/>
          <pc:sldMk cId="43850855" sldId="259"/>
        </pc:sldMkLst>
        <pc:spChg chg="mod">
          <ac:chgData name="Andrew Cook" userId="S::atcook68@cityuniversity.edu::73d5eaa4-ddf2-4fb3-8b90-16b542b15518" providerId="AD" clId="Web-{2567343C-363B-44CC-9376-3734F35CB7A8}" dt="2020-03-05T06:51:34.530" v="20" actId="20577"/>
          <ac:spMkLst>
            <pc:docMk/>
            <pc:sldMk cId="43850855" sldId="259"/>
            <ac:spMk id="2" creationId="{58C070FD-3E63-4B80-8BE7-47D561174E79}"/>
          </ac:spMkLst>
        </pc:spChg>
      </pc:sldChg>
    </pc:docChg>
  </pc:docChgLst>
  <pc:docChgLst>
    <pc:chgData name="Andrew Cook" userId="S::atcook68@cityuniversity.edu::73d5eaa4-ddf2-4fb3-8b90-16b542b15518" providerId="AD" clId="Web-{18DE1D7B-23E5-4FC2-93F4-B6378FE76960}"/>
    <pc:docChg chg="addSld delSld modSld sldOrd">
      <pc:chgData name="Andrew Cook" userId="S::atcook68@cityuniversity.edu::73d5eaa4-ddf2-4fb3-8b90-16b542b15518" providerId="AD" clId="Web-{18DE1D7B-23E5-4FC2-93F4-B6378FE76960}" dt="2020-03-06T02:00:09.481" v="1621" actId="20577"/>
      <pc:docMkLst>
        <pc:docMk/>
      </pc:docMkLst>
      <pc:sldChg chg="delSp modSp ord">
        <pc:chgData name="Andrew Cook" userId="S::atcook68@cityuniversity.edu::73d5eaa4-ddf2-4fb3-8b90-16b542b15518" providerId="AD" clId="Web-{18DE1D7B-23E5-4FC2-93F4-B6378FE76960}" dt="2020-03-06T02:00:08.465" v="1619" actId="20577"/>
        <pc:sldMkLst>
          <pc:docMk/>
          <pc:sldMk cId="43850855" sldId="259"/>
        </pc:sldMkLst>
        <pc:spChg chg="mod">
          <ac:chgData name="Andrew Cook" userId="S::atcook68@cityuniversity.edu::73d5eaa4-ddf2-4fb3-8b90-16b542b15518" providerId="AD" clId="Web-{18DE1D7B-23E5-4FC2-93F4-B6378FE76960}" dt="2020-03-06T02:00:08.465" v="1619" actId="20577"/>
          <ac:spMkLst>
            <pc:docMk/>
            <pc:sldMk cId="43850855" sldId="259"/>
            <ac:spMk id="3" creationId="{805AB90C-AE6F-4893-873A-D714E8A565E7}"/>
          </ac:spMkLst>
        </pc:spChg>
        <pc:spChg chg="del">
          <ac:chgData name="Andrew Cook" userId="S::atcook68@cityuniversity.edu::73d5eaa4-ddf2-4fb3-8b90-16b542b15518" providerId="AD" clId="Web-{18DE1D7B-23E5-4FC2-93F4-B6378FE76960}" dt="2020-03-06T01:58:25.138" v="1545"/>
          <ac:spMkLst>
            <pc:docMk/>
            <pc:sldMk cId="43850855" sldId="259"/>
            <ac:spMk id="5" creationId="{5A188D32-F687-43DA-AB9A-BD8432422AB5}"/>
          </ac:spMkLst>
        </pc:spChg>
      </pc:sldChg>
      <pc:sldChg chg="del ord">
        <pc:chgData name="Andrew Cook" userId="S::atcook68@cityuniversity.edu::73d5eaa4-ddf2-4fb3-8b90-16b542b15518" providerId="AD" clId="Web-{18DE1D7B-23E5-4FC2-93F4-B6378FE76960}" dt="2020-03-06T01:34:09.291" v="1262"/>
        <pc:sldMkLst>
          <pc:docMk/>
          <pc:sldMk cId="3421324991" sldId="260"/>
        </pc:sldMkLst>
      </pc:sldChg>
      <pc:sldChg chg="addSp delSp modSp mod setBg">
        <pc:chgData name="Andrew Cook" userId="S::atcook68@cityuniversity.edu::73d5eaa4-ddf2-4fb3-8b90-16b542b15518" providerId="AD" clId="Web-{18DE1D7B-23E5-4FC2-93F4-B6378FE76960}" dt="2020-03-06T00:52:35.985" v="474" actId="20577"/>
        <pc:sldMkLst>
          <pc:docMk/>
          <pc:sldMk cId="3690886393" sldId="261"/>
        </pc:sldMkLst>
        <pc:spChg chg="mod">
          <ac:chgData name="Andrew Cook" userId="S::atcook68@cityuniversity.edu::73d5eaa4-ddf2-4fb3-8b90-16b542b15518" providerId="AD" clId="Web-{18DE1D7B-23E5-4FC2-93F4-B6378FE76960}" dt="2020-03-06T00:42:35.507" v="66"/>
          <ac:spMkLst>
            <pc:docMk/>
            <pc:sldMk cId="3690886393" sldId="261"/>
            <ac:spMk id="2" creationId="{8D1512D0-AB8B-45B4-8ADE-505764C25AB7}"/>
          </ac:spMkLst>
        </pc:spChg>
        <pc:spChg chg="mod">
          <ac:chgData name="Andrew Cook" userId="S::atcook68@cityuniversity.edu::73d5eaa4-ddf2-4fb3-8b90-16b542b15518" providerId="AD" clId="Web-{18DE1D7B-23E5-4FC2-93F4-B6378FE76960}" dt="2020-03-06T00:52:35.985" v="474" actId="20577"/>
          <ac:spMkLst>
            <pc:docMk/>
            <pc:sldMk cId="3690886393" sldId="261"/>
            <ac:spMk id="3" creationId="{2352F669-6E87-41B8-A5B7-36793748D5BD}"/>
          </ac:spMkLst>
        </pc:spChg>
        <pc:spChg chg="del">
          <ac:chgData name="Andrew Cook" userId="S::atcook68@cityuniversity.edu::73d5eaa4-ddf2-4fb3-8b90-16b542b15518" providerId="AD" clId="Web-{18DE1D7B-23E5-4FC2-93F4-B6378FE76960}" dt="2020-03-06T00:38:06.509" v="62"/>
          <ac:spMkLst>
            <pc:docMk/>
            <pc:sldMk cId="3690886393" sldId="261"/>
            <ac:spMk id="4" creationId="{E5C8C650-E137-4ED7-BD05-625B38C2CBF1}"/>
          </ac:spMkLst>
        </pc:spChg>
        <pc:spChg chg="add">
          <ac:chgData name="Andrew Cook" userId="S::atcook68@cityuniversity.edu::73d5eaa4-ddf2-4fb3-8b90-16b542b15518" providerId="AD" clId="Web-{18DE1D7B-23E5-4FC2-93F4-B6378FE76960}" dt="2020-03-06T00:42:35.507" v="66"/>
          <ac:spMkLst>
            <pc:docMk/>
            <pc:sldMk cId="3690886393" sldId="261"/>
            <ac:spMk id="14" creationId="{8DA14841-53A4-4935-BE65-C8373B8A6D06}"/>
          </ac:spMkLst>
        </pc:spChg>
        <pc:spChg chg="add">
          <ac:chgData name="Andrew Cook" userId="S::atcook68@cityuniversity.edu::73d5eaa4-ddf2-4fb3-8b90-16b542b15518" providerId="AD" clId="Web-{18DE1D7B-23E5-4FC2-93F4-B6378FE76960}" dt="2020-03-06T00:42:35.507" v="66"/>
          <ac:spMkLst>
            <pc:docMk/>
            <pc:sldMk cId="3690886393" sldId="261"/>
            <ac:spMk id="16" creationId="{9877C2CF-B2DD-41C8-8B5E-152673376B41}"/>
          </ac:spMkLst>
        </pc:spChg>
        <pc:spChg chg="add">
          <ac:chgData name="Andrew Cook" userId="S::atcook68@cityuniversity.edu::73d5eaa4-ddf2-4fb3-8b90-16b542b15518" providerId="AD" clId="Web-{18DE1D7B-23E5-4FC2-93F4-B6378FE76960}" dt="2020-03-06T00:42:35.507" v="66"/>
          <ac:spMkLst>
            <pc:docMk/>
            <pc:sldMk cId="3690886393" sldId="261"/>
            <ac:spMk id="18" creationId="{24923D72-7E69-464B-94C5-B2530008D094}"/>
          </ac:spMkLst>
        </pc:spChg>
        <pc:spChg chg="add">
          <ac:chgData name="Andrew Cook" userId="S::atcook68@cityuniversity.edu::73d5eaa4-ddf2-4fb3-8b90-16b542b15518" providerId="AD" clId="Web-{18DE1D7B-23E5-4FC2-93F4-B6378FE76960}" dt="2020-03-06T00:42:35.507" v="66"/>
          <ac:spMkLst>
            <pc:docMk/>
            <pc:sldMk cId="3690886393" sldId="261"/>
            <ac:spMk id="20" creationId="{A00CCC86-7A88-4DFF-A0D0-6604606A2AEA}"/>
          </ac:spMkLst>
        </pc:spChg>
        <pc:spChg chg="add">
          <ac:chgData name="Andrew Cook" userId="S::atcook68@cityuniversity.edu::73d5eaa4-ddf2-4fb3-8b90-16b542b15518" providerId="AD" clId="Web-{18DE1D7B-23E5-4FC2-93F4-B6378FE76960}" dt="2020-03-06T00:42:35.507" v="66"/>
          <ac:spMkLst>
            <pc:docMk/>
            <pc:sldMk cId="3690886393" sldId="261"/>
            <ac:spMk id="22" creationId="{E1F8ABFD-155B-4386-AE33-6E13057CFCF3}"/>
          </ac:spMkLst>
        </pc:spChg>
        <pc:spChg chg="add">
          <ac:chgData name="Andrew Cook" userId="S::atcook68@cityuniversity.edu::73d5eaa4-ddf2-4fb3-8b90-16b542b15518" providerId="AD" clId="Web-{18DE1D7B-23E5-4FC2-93F4-B6378FE76960}" dt="2020-03-06T00:42:35.507" v="66"/>
          <ac:spMkLst>
            <pc:docMk/>
            <pc:sldMk cId="3690886393" sldId="261"/>
            <ac:spMk id="24" creationId="{40C8693A-B687-4F5E-B86B-B4F11D52347E}"/>
          </ac:spMkLst>
        </pc:spChg>
        <pc:spChg chg="add">
          <ac:chgData name="Andrew Cook" userId="S::atcook68@cityuniversity.edu::73d5eaa4-ddf2-4fb3-8b90-16b542b15518" providerId="AD" clId="Web-{18DE1D7B-23E5-4FC2-93F4-B6378FE76960}" dt="2020-03-06T00:42:35.507" v="66"/>
          <ac:spMkLst>
            <pc:docMk/>
            <pc:sldMk cId="3690886393" sldId="261"/>
            <ac:spMk id="30" creationId="{E7B58214-716F-43B8-8272-85CE2B9AB0B5}"/>
          </ac:spMkLst>
        </pc:spChg>
        <pc:spChg chg="add">
          <ac:chgData name="Andrew Cook" userId="S::atcook68@cityuniversity.edu::73d5eaa4-ddf2-4fb3-8b90-16b542b15518" providerId="AD" clId="Web-{18DE1D7B-23E5-4FC2-93F4-B6378FE76960}" dt="2020-03-06T00:42:35.507" v="66"/>
          <ac:spMkLst>
            <pc:docMk/>
            <pc:sldMk cId="3690886393" sldId="261"/>
            <ac:spMk id="32" creationId="{2A5C070E-7DB1-4147-B6A8-D14B9C40E159}"/>
          </ac:spMkLst>
        </pc:spChg>
        <pc:spChg chg="add">
          <ac:chgData name="Andrew Cook" userId="S::atcook68@cityuniversity.edu::73d5eaa4-ddf2-4fb3-8b90-16b542b15518" providerId="AD" clId="Web-{18DE1D7B-23E5-4FC2-93F4-B6378FE76960}" dt="2020-03-06T00:42:35.507" v="66"/>
          <ac:spMkLst>
            <pc:docMk/>
            <pc:sldMk cId="3690886393" sldId="261"/>
            <ac:spMk id="34" creationId="{A31070C9-36CD-4B65-8159-324995821FB9}"/>
          </ac:spMkLst>
        </pc:spChg>
        <pc:spChg chg="add">
          <ac:chgData name="Andrew Cook" userId="S::atcook68@cityuniversity.edu::73d5eaa4-ddf2-4fb3-8b90-16b542b15518" providerId="AD" clId="Web-{18DE1D7B-23E5-4FC2-93F4-B6378FE76960}" dt="2020-03-06T00:42:35.507" v="66"/>
          <ac:spMkLst>
            <pc:docMk/>
            <pc:sldMk cId="3690886393" sldId="261"/>
            <ac:spMk id="36" creationId="{89C35FB2-5194-4BE0-92D0-464E2B7116C7}"/>
          </ac:spMkLst>
        </pc:spChg>
        <pc:picChg chg="add mod">
          <ac:chgData name="Andrew Cook" userId="S::atcook68@cityuniversity.edu::73d5eaa4-ddf2-4fb3-8b90-16b542b15518" providerId="AD" clId="Web-{18DE1D7B-23E5-4FC2-93F4-B6378FE76960}" dt="2020-03-06T00:43:26.897" v="77" actId="14100"/>
          <ac:picMkLst>
            <pc:docMk/>
            <pc:sldMk cId="3690886393" sldId="261"/>
            <ac:picMk id="5" creationId="{C0572406-7675-4759-81DF-3C62792476A6}"/>
          </ac:picMkLst>
        </pc:picChg>
        <pc:picChg chg="add mod">
          <ac:chgData name="Andrew Cook" userId="S::atcook68@cityuniversity.edu::73d5eaa4-ddf2-4fb3-8b90-16b542b15518" providerId="AD" clId="Web-{18DE1D7B-23E5-4FC2-93F4-B6378FE76960}" dt="2020-03-06T00:44:32.068" v="87" actId="1076"/>
          <ac:picMkLst>
            <pc:docMk/>
            <pc:sldMk cId="3690886393" sldId="261"/>
            <ac:picMk id="7" creationId="{CD2465DC-7FE3-4BD2-BB62-29E1A71283DE}"/>
          </ac:picMkLst>
        </pc:picChg>
        <pc:picChg chg="add mod">
          <ac:chgData name="Andrew Cook" userId="S::atcook68@cityuniversity.edu::73d5eaa4-ddf2-4fb3-8b90-16b542b15518" providerId="AD" clId="Web-{18DE1D7B-23E5-4FC2-93F4-B6378FE76960}" dt="2020-03-06T00:44:36.662" v="88" actId="1076"/>
          <ac:picMkLst>
            <pc:docMk/>
            <pc:sldMk cId="3690886393" sldId="261"/>
            <ac:picMk id="9" creationId="{326BBA84-43AB-40C7-B966-226056F1D4EC}"/>
          </ac:picMkLst>
        </pc:picChg>
        <pc:picChg chg="add">
          <ac:chgData name="Andrew Cook" userId="S::atcook68@cityuniversity.edu::73d5eaa4-ddf2-4fb3-8b90-16b542b15518" providerId="AD" clId="Web-{18DE1D7B-23E5-4FC2-93F4-B6378FE76960}" dt="2020-03-06T00:42:35.507" v="66"/>
          <ac:picMkLst>
            <pc:docMk/>
            <pc:sldMk cId="3690886393" sldId="261"/>
            <ac:picMk id="10" creationId="{2FA3880A-8D8F-466C-A4A1-F07BCDD3719C}"/>
          </ac:picMkLst>
        </pc:picChg>
        <pc:picChg chg="add">
          <ac:chgData name="Andrew Cook" userId="S::atcook68@cityuniversity.edu::73d5eaa4-ddf2-4fb3-8b90-16b542b15518" providerId="AD" clId="Web-{18DE1D7B-23E5-4FC2-93F4-B6378FE76960}" dt="2020-03-06T00:42:35.507" v="66"/>
          <ac:picMkLst>
            <pc:docMk/>
            <pc:sldMk cId="3690886393" sldId="261"/>
            <ac:picMk id="12" creationId="{3C0A64CB-20A1-4508-B568-284EB04F78EE}"/>
          </ac:picMkLst>
        </pc:picChg>
        <pc:picChg chg="add del mod">
          <ac:chgData name="Andrew Cook" userId="S::atcook68@cityuniversity.edu::73d5eaa4-ddf2-4fb3-8b90-16b542b15518" providerId="AD" clId="Web-{18DE1D7B-23E5-4FC2-93F4-B6378FE76960}" dt="2020-03-06T00:51:20.095" v="315"/>
          <ac:picMkLst>
            <pc:docMk/>
            <pc:sldMk cId="3690886393" sldId="261"/>
            <ac:picMk id="13" creationId="{A1B885F7-0021-4253-AC30-5394BED11706}"/>
          </ac:picMkLst>
        </pc:picChg>
        <pc:picChg chg="add">
          <ac:chgData name="Andrew Cook" userId="S::atcook68@cityuniversity.edu::73d5eaa4-ddf2-4fb3-8b90-16b542b15518" providerId="AD" clId="Web-{18DE1D7B-23E5-4FC2-93F4-B6378FE76960}" dt="2020-03-06T00:42:35.507" v="66"/>
          <ac:picMkLst>
            <pc:docMk/>
            <pc:sldMk cId="3690886393" sldId="261"/>
            <ac:picMk id="26" creationId="{D51084F9-D042-49BE-9E1A-43E583B98FCC}"/>
          </ac:picMkLst>
        </pc:picChg>
        <pc:picChg chg="add">
          <ac:chgData name="Andrew Cook" userId="S::atcook68@cityuniversity.edu::73d5eaa4-ddf2-4fb3-8b90-16b542b15518" providerId="AD" clId="Web-{18DE1D7B-23E5-4FC2-93F4-B6378FE76960}" dt="2020-03-06T00:42:35.507" v="66"/>
          <ac:picMkLst>
            <pc:docMk/>
            <pc:sldMk cId="3690886393" sldId="261"/>
            <ac:picMk id="28" creationId="{EE65CA45-264D-4FD3-9249-3CB04EC97E80}"/>
          </ac:picMkLst>
        </pc:picChg>
      </pc:sldChg>
      <pc:sldChg chg="modSp">
        <pc:chgData name="Andrew Cook" userId="S::atcook68@cityuniversity.edu::73d5eaa4-ddf2-4fb3-8b90-16b542b15518" providerId="AD" clId="Web-{18DE1D7B-23E5-4FC2-93F4-B6378FE76960}" dt="2020-03-06T00:33:26.933" v="12" actId="20577"/>
        <pc:sldMkLst>
          <pc:docMk/>
          <pc:sldMk cId="3292975127" sldId="263"/>
        </pc:sldMkLst>
        <pc:spChg chg="mod">
          <ac:chgData name="Andrew Cook" userId="S::atcook68@cityuniversity.edu::73d5eaa4-ddf2-4fb3-8b90-16b542b15518" providerId="AD" clId="Web-{18DE1D7B-23E5-4FC2-93F4-B6378FE76960}" dt="2020-03-06T00:33:26.933" v="12" actId="20577"/>
          <ac:spMkLst>
            <pc:docMk/>
            <pc:sldMk cId="3292975127" sldId="263"/>
            <ac:spMk id="2" creationId="{C8EBB790-BDC2-475A-97F9-258A81A8C61A}"/>
          </ac:spMkLst>
        </pc:spChg>
      </pc:sldChg>
      <pc:sldChg chg="modSp">
        <pc:chgData name="Andrew Cook" userId="S::atcook68@cityuniversity.edu::73d5eaa4-ddf2-4fb3-8b90-16b542b15518" providerId="AD" clId="Web-{18DE1D7B-23E5-4FC2-93F4-B6378FE76960}" dt="2020-03-06T00:29:57.076" v="2" actId="20577"/>
        <pc:sldMkLst>
          <pc:docMk/>
          <pc:sldMk cId="254950627" sldId="264"/>
        </pc:sldMkLst>
        <pc:spChg chg="mod">
          <ac:chgData name="Andrew Cook" userId="S::atcook68@cityuniversity.edu::73d5eaa4-ddf2-4fb3-8b90-16b542b15518" providerId="AD" clId="Web-{18DE1D7B-23E5-4FC2-93F4-B6378FE76960}" dt="2020-03-06T00:29:57.076" v="2" actId="20577"/>
          <ac:spMkLst>
            <pc:docMk/>
            <pc:sldMk cId="254950627" sldId="264"/>
            <ac:spMk id="8" creationId="{D96034A2-4F8E-4CAF-8857-6938480EDFCD}"/>
          </ac:spMkLst>
        </pc:spChg>
      </pc:sldChg>
      <pc:sldChg chg="addSp delSp modSp new">
        <pc:chgData name="Andrew Cook" userId="S::atcook68@cityuniversity.edu::73d5eaa4-ddf2-4fb3-8b90-16b542b15518" providerId="AD" clId="Web-{18DE1D7B-23E5-4FC2-93F4-B6378FE76960}" dt="2020-03-06T00:51:38.564" v="320" actId="14100"/>
        <pc:sldMkLst>
          <pc:docMk/>
          <pc:sldMk cId="3123588278" sldId="267"/>
        </pc:sldMkLst>
        <pc:spChg chg="del">
          <ac:chgData name="Andrew Cook" userId="S::atcook68@cityuniversity.edu::73d5eaa4-ddf2-4fb3-8b90-16b542b15518" providerId="AD" clId="Web-{18DE1D7B-23E5-4FC2-93F4-B6378FE76960}" dt="2020-03-06T00:51:24.955" v="316"/>
          <ac:spMkLst>
            <pc:docMk/>
            <pc:sldMk cId="3123588278" sldId="267"/>
            <ac:spMk id="3" creationId="{C0844BDA-D2EE-45E3-BC06-63B1147797D6}"/>
          </ac:spMkLst>
        </pc:spChg>
        <pc:spChg chg="mod">
          <ac:chgData name="Andrew Cook" userId="S::atcook68@cityuniversity.edu::73d5eaa4-ddf2-4fb3-8b90-16b542b15518" providerId="AD" clId="Web-{18DE1D7B-23E5-4FC2-93F4-B6378FE76960}" dt="2020-03-06T00:51:31.689" v="318" actId="1076"/>
          <ac:spMkLst>
            <pc:docMk/>
            <pc:sldMk cId="3123588278" sldId="267"/>
            <ac:spMk id="4" creationId="{D4CA03B4-FBFF-481D-A63C-4985DB700F2A}"/>
          </ac:spMkLst>
        </pc:spChg>
        <pc:picChg chg="add mod ord">
          <ac:chgData name="Andrew Cook" userId="S::atcook68@cityuniversity.edu::73d5eaa4-ddf2-4fb3-8b90-16b542b15518" providerId="AD" clId="Web-{18DE1D7B-23E5-4FC2-93F4-B6378FE76960}" dt="2020-03-06T00:51:38.564" v="320" actId="14100"/>
          <ac:picMkLst>
            <pc:docMk/>
            <pc:sldMk cId="3123588278" sldId="267"/>
            <ac:picMk id="5" creationId="{68C3338F-C2EE-4264-9B41-6CDBAC947D3F}"/>
          </ac:picMkLst>
        </pc:picChg>
      </pc:sldChg>
      <pc:sldChg chg="addSp delSp modSp new mod setBg setClrOvrMap">
        <pc:chgData name="Andrew Cook" userId="S::atcook68@cityuniversity.edu::73d5eaa4-ddf2-4fb3-8b90-16b542b15518" providerId="AD" clId="Web-{18DE1D7B-23E5-4FC2-93F4-B6378FE76960}" dt="2020-03-06T01:32:02.730" v="1261"/>
        <pc:sldMkLst>
          <pc:docMk/>
          <pc:sldMk cId="1084496685" sldId="269"/>
        </pc:sldMkLst>
        <pc:spChg chg="mod">
          <ac:chgData name="Andrew Cook" userId="S::atcook68@cityuniversity.edu::73d5eaa4-ddf2-4fb3-8b90-16b542b15518" providerId="AD" clId="Web-{18DE1D7B-23E5-4FC2-93F4-B6378FE76960}" dt="2020-03-06T01:31:10.574" v="1259"/>
          <ac:spMkLst>
            <pc:docMk/>
            <pc:sldMk cId="1084496685" sldId="269"/>
            <ac:spMk id="2" creationId="{0A760DEE-7D59-438B-B70B-E6C60A6C033B}"/>
          </ac:spMkLst>
        </pc:spChg>
        <pc:spChg chg="del mod">
          <ac:chgData name="Andrew Cook" userId="S::atcook68@cityuniversity.edu::73d5eaa4-ddf2-4fb3-8b90-16b542b15518" providerId="AD" clId="Web-{18DE1D7B-23E5-4FC2-93F4-B6378FE76960}" dt="2020-03-06T01:31:02.574" v="1258"/>
          <ac:spMkLst>
            <pc:docMk/>
            <pc:sldMk cId="1084496685" sldId="269"/>
            <ac:spMk id="3" creationId="{71748A7A-7152-4904-83CA-DBE0B44A3041}"/>
          </ac:spMkLst>
        </pc:spChg>
        <pc:spChg chg="del mod">
          <ac:chgData name="Andrew Cook" userId="S::atcook68@cityuniversity.edu::73d5eaa4-ddf2-4fb3-8b90-16b542b15518" providerId="AD" clId="Web-{18DE1D7B-23E5-4FC2-93F4-B6378FE76960}" dt="2020-03-06T01:05:01.338" v="815"/>
          <ac:spMkLst>
            <pc:docMk/>
            <pc:sldMk cId="1084496685" sldId="269"/>
            <ac:spMk id="4" creationId="{DDAD4F71-F91D-4315-8640-2B9894DDFB1B}"/>
          </ac:spMkLst>
        </pc:spChg>
        <pc:spChg chg="add">
          <ac:chgData name="Andrew Cook" userId="S::atcook68@cityuniversity.edu::73d5eaa4-ddf2-4fb3-8b90-16b542b15518" providerId="AD" clId="Web-{18DE1D7B-23E5-4FC2-93F4-B6378FE76960}" dt="2020-03-06T01:31:10.574" v="1259"/>
          <ac:spMkLst>
            <pc:docMk/>
            <pc:sldMk cId="1084496685" sldId="269"/>
            <ac:spMk id="20" creationId="{B681A340-4E9C-4A53-8BF1-A9554FC8D0AF}"/>
          </ac:spMkLst>
        </pc:spChg>
        <pc:spChg chg="add">
          <ac:chgData name="Andrew Cook" userId="S::atcook68@cityuniversity.edu::73d5eaa4-ddf2-4fb3-8b90-16b542b15518" providerId="AD" clId="Web-{18DE1D7B-23E5-4FC2-93F4-B6378FE76960}" dt="2020-03-06T01:31:10.574" v="1259"/>
          <ac:spMkLst>
            <pc:docMk/>
            <pc:sldMk cId="1084496685" sldId="269"/>
            <ac:spMk id="22" creationId="{F0AB25C7-C9A2-4029-B780-972A17ACB88F}"/>
          </ac:spMkLst>
        </pc:spChg>
        <pc:spChg chg="add">
          <ac:chgData name="Andrew Cook" userId="S::atcook68@cityuniversity.edu::73d5eaa4-ddf2-4fb3-8b90-16b542b15518" providerId="AD" clId="Web-{18DE1D7B-23E5-4FC2-93F4-B6378FE76960}" dt="2020-03-06T01:31:10.574" v="1259"/>
          <ac:spMkLst>
            <pc:docMk/>
            <pc:sldMk cId="1084496685" sldId="269"/>
            <ac:spMk id="24" creationId="{01519CBC-04B6-49F8-BE9C-C3FA4966C984}"/>
          </ac:spMkLst>
        </pc:spChg>
        <pc:spChg chg="add">
          <ac:chgData name="Andrew Cook" userId="S::atcook68@cityuniversity.edu::73d5eaa4-ddf2-4fb3-8b90-16b542b15518" providerId="AD" clId="Web-{18DE1D7B-23E5-4FC2-93F4-B6378FE76960}" dt="2020-03-06T01:31:10.574" v="1259"/>
          <ac:spMkLst>
            <pc:docMk/>
            <pc:sldMk cId="1084496685" sldId="269"/>
            <ac:spMk id="26" creationId="{F0D9536D-8205-4CE1-B98A-CE9695A7FC2E}"/>
          </ac:spMkLst>
        </pc:spChg>
        <pc:spChg chg="add">
          <ac:chgData name="Andrew Cook" userId="S::atcook68@cityuniversity.edu::73d5eaa4-ddf2-4fb3-8b90-16b542b15518" providerId="AD" clId="Web-{18DE1D7B-23E5-4FC2-93F4-B6378FE76960}" dt="2020-03-06T01:31:10.574" v="1259"/>
          <ac:spMkLst>
            <pc:docMk/>
            <pc:sldMk cId="1084496685" sldId="269"/>
            <ac:spMk id="28" creationId="{E2872EB9-81ED-49FE-81A8-B2DE3B3CDDEA}"/>
          </ac:spMkLst>
        </pc:spChg>
        <pc:spChg chg="add">
          <ac:chgData name="Andrew Cook" userId="S::atcook68@cityuniversity.edu::73d5eaa4-ddf2-4fb3-8b90-16b542b15518" providerId="AD" clId="Web-{18DE1D7B-23E5-4FC2-93F4-B6378FE76960}" dt="2020-03-06T01:31:10.574" v="1259"/>
          <ac:spMkLst>
            <pc:docMk/>
            <pc:sldMk cId="1084496685" sldId="269"/>
            <ac:spMk id="30" creationId="{B5E326A3-EB92-4BDA-9F77-45197E0CBE7E}"/>
          </ac:spMkLst>
        </pc:spChg>
        <pc:spChg chg="add">
          <ac:chgData name="Andrew Cook" userId="S::atcook68@cityuniversity.edu::73d5eaa4-ddf2-4fb3-8b90-16b542b15518" providerId="AD" clId="Web-{18DE1D7B-23E5-4FC2-93F4-B6378FE76960}" dt="2020-03-06T01:31:10.574" v="1259"/>
          <ac:spMkLst>
            <pc:docMk/>
            <pc:sldMk cId="1084496685" sldId="269"/>
            <ac:spMk id="34" creationId="{CAC996C7-7B84-4645-9AA1-6EA85EAB47D6}"/>
          </ac:spMkLst>
        </pc:spChg>
        <pc:spChg chg="add">
          <ac:chgData name="Andrew Cook" userId="S::atcook68@cityuniversity.edu::73d5eaa4-ddf2-4fb3-8b90-16b542b15518" providerId="AD" clId="Web-{18DE1D7B-23E5-4FC2-93F4-B6378FE76960}" dt="2020-03-06T01:31:10.574" v="1259"/>
          <ac:spMkLst>
            <pc:docMk/>
            <pc:sldMk cId="1084496685" sldId="269"/>
            <ac:spMk id="36" creationId="{32DC315B-5680-47D9-B827-34D012FB14B2}"/>
          </ac:spMkLst>
        </pc:spChg>
        <pc:graphicFrameChg chg="add mod modGraphic">
          <ac:chgData name="Andrew Cook" userId="S::atcook68@cityuniversity.edu::73d5eaa4-ddf2-4fb3-8b90-16b542b15518" providerId="AD" clId="Web-{18DE1D7B-23E5-4FC2-93F4-B6378FE76960}" dt="2020-03-06T01:32:02.730" v="1261"/>
          <ac:graphicFrameMkLst>
            <pc:docMk/>
            <pc:sldMk cId="1084496685" sldId="269"/>
            <ac:graphicFrameMk id="11" creationId="{C06DC9ED-FAF9-4F5F-80E5-1D2E1CD4E81C}"/>
          </ac:graphicFrameMkLst>
        </pc:graphicFrameChg>
        <pc:picChg chg="add">
          <ac:chgData name="Andrew Cook" userId="S::atcook68@cityuniversity.edu::73d5eaa4-ddf2-4fb3-8b90-16b542b15518" providerId="AD" clId="Web-{18DE1D7B-23E5-4FC2-93F4-B6378FE76960}" dt="2020-03-06T01:31:10.574" v="1259"/>
          <ac:picMkLst>
            <pc:docMk/>
            <pc:sldMk cId="1084496685" sldId="269"/>
            <ac:picMk id="16" creationId="{45B6243D-1659-4D4B-806E-6EB5F798ABB8}"/>
          </ac:picMkLst>
        </pc:picChg>
        <pc:picChg chg="add">
          <ac:chgData name="Andrew Cook" userId="S::atcook68@cityuniversity.edu::73d5eaa4-ddf2-4fb3-8b90-16b542b15518" providerId="AD" clId="Web-{18DE1D7B-23E5-4FC2-93F4-B6378FE76960}" dt="2020-03-06T01:31:10.574" v="1259"/>
          <ac:picMkLst>
            <pc:docMk/>
            <pc:sldMk cId="1084496685" sldId="269"/>
            <ac:picMk id="18" creationId="{74FECEB1-EC11-4546-A647-2BC14FFC4EB5}"/>
          </ac:picMkLst>
        </pc:picChg>
        <pc:picChg chg="add">
          <ac:chgData name="Andrew Cook" userId="S::atcook68@cityuniversity.edu::73d5eaa4-ddf2-4fb3-8b90-16b542b15518" providerId="AD" clId="Web-{18DE1D7B-23E5-4FC2-93F4-B6378FE76960}" dt="2020-03-06T01:31:10.574" v="1259"/>
          <ac:picMkLst>
            <pc:docMk/>
            <pc:sldMk cId="1084496685" sldId="269"/>
            <ac:picMk id="32" creationId="{B4E7D395-0531-4A17-A276-FDA3EB7792EC}"/>
          </ac:picMkLst>
        </pc:picChg>
      </pc:sldChg>
      <pc:sldChg chg="addSp modSp new ord">
        <pc:chgData name="Andrew Cook" userId="S::atcook68@cityuniversity.edu::73d5eaa4-ddf2-4fb3-8b90-16b542b15518" providerId="AD" clId="Web-{18DE1D7B-23E5-4FC2-93F4-B6378FE76960}" dt="2020-03-06T01:59:28.559" v="1551" actId="20577"/>
        <pc:sldMkLst>
          <pc:docMk/>
          <pc:sldMk cId="185255935" sldId="270"/>
        </pc:sldMkLst>
        <pc:spChg chg="mod">
          <ac:chgData name="Andrew Cook" userId="S::atcook68@cityuniversity.edu::73d5eaa4-ddf2-4fb3-8b90-16b542b15518" providerId="AD" clId="Web-{18DE1D7B-23E5-4FC2-93F4-B6378FE76960}" dt="2020-03-06T01:06:34.134" v="840" actId="20577"/>
          <ac:spMkLst>
            <pc:docMk/>
            <pc:sldMk cId="185255935" sldId="270"/>
            <ac:spMk id="2" creationId="{EFE80432-8A53-49CB-8789-A4BEEA0F6400}"/>
          </ac:spMkLst>
        </pc:spChg>
        <pc:spChg chg="mod">
          <ac:chgData name="Andrew Cook" userId="S::atcook68@cityuniversity.edu::73d5eaa4-ddf2-4fb3-8b90-16b542b15518" providerId="AD" clId="Web-{18DE1D7B-23E5-4FC2-93F4-B6378FE76960}" dt="2020-03-06T01:59:28.559" v="1551" actId="20577"/>
          <ac:spMkLst>
            <pc:docMk/>
            <pc:sldMk cId="185255935" sldId="270"/>
            <ac:spMk id="3" creationId="{3D539BE2-2427-4135-B1CE-F5266632BBEE}"/>
          </ac:spMkLst>
        </pc:spChg>
        <pc:picChg chg="add mod">
          <ac:chgData name="Andrew Cook" userId="S::atcook68@cityuniversity.edu::73d5eaa4-ddf2-4fb3-8b90-16b542b15518" providerId="AD" clId="Web-{18DE1D7B-23E5-4FC2-93F4-B6378FE76960}" dt="2020-03-06T01:11:09.491" v="1015" actId="1076"/>
          <ac:picMkLst>
            <pc:docMk/>
            <pc:sldMk cId="185255935" sldId="270"/>
            <ac:picMk id="4" creationId="{720F2AC2-B07F-41E9-86CB-C419023FD4ED}"/>
          </ac:picMkLst>
        </pc:picChg>
      </pc:sldChg>
      <pc:sldChg chg="addSp delSp modSp new mod setBg">
        <pc:chgData name="Andrew Cook" userId="S::atcook68@cityuniversity.edu::73d5eaa4-ddf2-4fb3-8b90-16b542b15518" providerId="AD" clId="Web-{18DE1D7B-23E5-4FC2-93F4-B6378FE76960}" dt="2020-03-06T01:30:42.012" v="1255" actId="20577"/>
        <pc:sldMkLst>
          <pc:docMk/>
          <pc:sldMk cId="2076632226" sldId="272"/>
        </pc:sldMkLst>
        <pc:spChg chg="mod">
          <ac:chgData name="Andrew Cook" userId="S::atcook68@cityuniversity.edu::73d5eaa4-ddf2-4fb3-8b90-16b542b15518" providerId="AD" clId="Web-{18DE1D7B-23E5-4FC2-93F4-B6378FE76960}" dt="2020-03-06T01:30:42.012" v="1255" actId="20577"/>
          <ac:spMkLst>
            <pc:docMk/>
            <pc:sldMk cId="2076632226" sldId="272"/>
            <ac:spMk id="2" creationId="{A443B4D5-9E59-479A-94E4-86ED14C2F9BF}"/>
          </ac:spMkLst>
        </pc:spChg>
        <pc:spChg chg="del mod">
          <ac:chgData name="Andrew Cook" userId="S::atcook68@cityuniversity.edu::73d5eaa4-ddf2-4fb3-8b90-16b542b15518" providerId="AD" clId="Web-{18DE1D7B-23E5-4FC2-93F4-B6378FE76960}" dt="2020-03-06T01:29:08.591" v="1251"/>
          <ac:spMkLst>
            <pc:docMk/>
            <pc:sldMk cId="2076632226" sldId="272"/>
            <ac:spMk id="3" creationId="{E3978E39-D283-425D-8DF4-4E695BE3D6F3}"/>
          </ac:spMkLst>
        </pc:spChg>
        <pc:spChg chg="add">
          <ac:chgData name="Andrew Cook" userId="S::atcook68@cityuniversity.edu::73d5eaa4-ddf2-4fb3-8b90-16b542b15518" providerId="AD" clId="Web-{18DE1D7B-23E5-4FC2-93F4-B6378FE76960}" dt="2020-03-06T01:29:19.825" v="1252"/>
          <ac:spMkLst>
            <pc:docMk/>
            <pc:sldMk cId="2076632226" sldId="272"/>
            <ac:spMk id="10" creationId="{B59CD79B-13FF-4DE6-AF06-77B560C62859}"/>
          </ac:spMkLst>
        </pc:spChg>
        <pc:graphicFrameChg chg="add mod modGraphic">
          <ac:chgData name="Andrew Cook" userId="S::atcook68@cityuniversity.edu::73d5eaa4-ddf2-4fb3-8b90-16b542b15518" providerId="AD" clId="Web-{18DE1D7B-23E5-4FC2-93F4-B6378FE76960}" dt="2020-03-06T01:30:16.137" v="1254"/>
          <ac:graphicFrameMkLst>
            <pc:docMk/>
            <pc:sldMk cId="2076632226" sldId="272"/>
            <ac:graphicFrameMk id="5" creationId="{7339C0B6-C4F5-4A78-BB0D-1C25394D37E2}"/>
          </ac:graphicFrameMkLst>
        </pc:graphicFrameChg>
        <pc:picChg chg="add del mod">
          <ac:chgData name="Andrew Cook" userId="S::atcook68@cityuniversity.edu::73d5eaa4-ddf2-4fb3-8b90-16b542b15518" providerId="AD" clId="Web-{18DE1D7B-23E5-4FC2-93F4-B6378FE76960}" dt="2020-03-06T01:23:00.579" v="1178"/>
          <ac:picMkLst>
            <pc:docMk/>
            <pc:sldMk cId="2076632226" sldId="272"/>
            <ac:picMk id="4" creationId="{28CDABA6-3062-45F6-B181-3507629716CC}"/>
          </ac:picMkLst>
        </pc:picChg>
        <pc:picChg chg="add">
          <ac:chgData name="Andrew Cook" userId="S::atcook68@cityuniversity.edu::73d5eaa4-ddf2-4fb3-8b90-16b542b15518" providerId="AD" clId="Web-{18DE1D7B-23E5-4FC2-93F4-B6378FE76960}" dt="2020-03-06T01:29:19.825" v="1252"/>
          <ac:picMkLst>
            <pc:docMk/>
            <pc:sldMk cId="2076632226" sldId="272"/>
            <ac:picMk id="12" creationId="{402D77BF-B8EB-4AFE-AC21-08C836EF16A7}"/>
          </ac:picMkLst>
        </pc:picChg>
      </pc:sldChg>
      <pc:sldChg chg="addSp delSp modSp new">
        <pc:chgData name="Andrew Cook" userId="S::atcook68@cityuniversity.edu::73d5eaa4-ddf2-4fb3-8b90-16b542b15518" providerId="AD" clId="Web-{18DE1D7B-23E5-4FC2-93F4-B6378FE76960}" dt="2020-03-06T01:28:51.794" v="1250" actId="20577"/>
        <pc:sldMkLst>
          <pc:docMk/>
          <pc:sldMk cId="420249646" sldId="277"/>
        </pc:sldMkLst>
        <pc:spChg chg="mod">
          <ac:chgData name="Andrew Cook" userId="S::atcook68@cityuniversity.edu::73d5eaa4-ddf2-4fb3-8b90-16b542b15518" providerId="AD" clId="Web-{18DE1D7B-23E5-4FC2-93F4-B6378FE76960}" dt="2020-03-06T01:23:42.531" v="1190" actId="20577"/>
          <ac:spMkLst>
            <pc:docMk/>
            <pc:sldMk cId="420249646" sldId="277"/>
            <ac:spMk id="2" creationId="{5894395F-B99E-4F60-AA4A-A5B132A2EAAF}"/>
          </ac:spMkLst>
        </pc:spChg>
        <pc:spChg chg="del mod">
          <ac:chgData name="Andrew Cook" userId="S::atcook68@cityuniversity.edu::73d5eaa4-ddf2-4fb3-8b90-16b542b15518" providerId="AD" clId="Web-{18DE1D7B-23E5-4FC2-93F4-B6378FE76960}" dt="2020-03-06T01:24:31.156" v="1203"/>
          <ac:spMkLst>
            <pc:docMk/>
            <pc:sldMk cId="420249646" sldId="277"/>
            <ac:spMk id="3" creationId="{10AF26B2-9A73-47A5-8B84-2868D8060EE7}"/>
          </ac:spMkLst>
        </pc:spChg>
        <pc:graphicFrameChg chg="add mod modGraphic">
          <ac:chgData name="Andrew Cook" userId="S::atcook68@cityuniversity.edu::73d5eaa4-ddf2-4fb3-8b90-16b542b15518" providerId="AD" clId="Web-{18DE1D7B-23E5-4FC2-93F4-B6378FE76960}" dt="2020-03-06T01:28:51.794" v="1250" actId="20577"/>
          <ac:graphicFrameMkLst>
            <pc:docMk/>
            <pc:sldMk cId="420249646" sldId="277"/>
            <ac:graphicFrameMk id="4" creationId="{8BD8C76E-C901-41AD-872A-AEBC19E1A6FE}"/>
          </ac:graphicFrameMkLst>
        </pc:graphicFrameChg>
      </pc:sldChg>
      <pc:sldChg chg="new">
        <pc:chgData name="Andrew Cook" userId="S::atcook68@cityuniversity.edu::73d5eaa4-ddf2-4fb3-8b90-16b542b15518" providerId="AD" clId="Web-{18DE1D7B-23E5-4FC2-93F4-B6378FE76960}" dt="2020-03-06T01:34:20.135" v="1263"/>
        <pc:sldMkLst>
          <pc:docMk/>
          <pc:sldMk cId="3764326210" sldId="280"/>
        </pc:sldMkLst>
      </pc:sldChg>
      <pc:sldChg chg="new del">
        <pc:chgData name="Andrew Cook" userId="S::atcook68@cityuniversity.edu::73d5eaa4-ddf2-4fb3-8b90-16b542b15518" providerId="AD" clId="Web-{18DE1D7B-23E5-4FC2-93F4-B6378FE76960}" dt="2020-03-06T01:39:29.117" v="1267"/>
        <pc:sldMkLst>
          <pc:docMk/>
          <pc:sldMk cId="301460745" sldId="281"/>
        </pc:sldMkLst>
      </pc:sldChg>
      <pc:sldChg chg="new">
        <pc:chgData name="Andrew Cook" userId="S::atcook68@cityuniversity.edu::73d5eaa4-ddf2-4fb3-8b90-16b542b15518" providerId="AD" clId="Web-{18DE1D7B-23E5-4FC2-93F4-B6378FE76960}" dt="2020-03-06T01:34:23.151" v="1264"/>
        <pc:sldMkLst>
          <pc:docMk/>
          <pc:sldMk cId="1492145086" sldId="281"/>
        </pc:sldMkLst>
      </pc:sldChg>
      <pc:sldChg chg="delSp modSp new del">
        <pc:chgData name="Andrew Cook" userId="S::atcook68@cityuniversity.edu::73d5eaa4-ddf2-4fb3-8b90-16b542b15518" providerId="AD" clId="Web-{18DE1D7B-23E5-4FC2-93F4-B6378FE76960}" dt="2020-03-06T01:43:59.755" v="1384"/>
        <pc:sldMkLst>
          <pc:docMk/>
          <pc:sldMk cId="284116161" sldId="282"/>
        </pc:sldMkLst>
        <pc:spChg chg="mod">
          <ac:chgData name="Andrew Cook" userId="S::atcook68@cityuniversity.edu::73d5eaa4-ddf2-4fb3-8b90-16b542b15518" providerId="AD" clId="Web-{18DE1D7B-23E5-4FC2-93F4-B6378FE76960}" dt="2020-03-06T01:40:20.913" v="1319" actId="20577"/>
          <ac:spMkLst>
            <pc:docMk/>
            <pc:sldMk cId="284116161" sldId="282"/>
            <ac:spMk id="2" creationId="{12CFFE64-C979-4034-A172-4737C2F54917}"/>
          </ac:spMkLst>
        </pc:spChg>
        <pc:spChg chg="mod">
          <ac:chgData name="Andrew Cook" userId="S::atcook68@cityuniversity.edu::73d5eaa4-ddf2-4fb3-8b90-16b542b15518" providerId="AD" clId="Web-{18DE1D7B-23E5-4FC2-93F4-B6378FE76960}" dt="2020-03-06T01:43:57.380" v="1382" actId="20577"/>
          <ac:spMkLst>
            <pc:docMk/>
            <pc:sldMk cId="284116161" sldId="282"/>
            <ac:spMk id="3" creationId="{A9B7FAC0-886D-47C1-8452-118F25679B13}"/>
          </ac:spMkLst>
        </pc:spChg>
        <pc:spChg chg="del">
          <ac:chgData name="Andrew Cook" userId="S::atcook68@cityuniversity.edu::73d5eaa4-ddf2-4fb3-8b90-16b542b15518" providerId="AD" clId="Web-{18DE1D7B-23E5-4FC2-93F4-B6378FE76960}" dt="2020-03-06T01:42:20.475" v="1345"/>
          <ac:spMkLst>
            <pc:docMk/>
            <pc:sldMk cId="284116161" sldId="282"/>
            <ac:spMk id="4" creationId="{2A6D592C-55EE-4D30-9AD9-F8587E695D87}"/>
          </ac:spMkLst>
        </pc:spChg>
      </pc:sldChg>
    </pc:docChg>
  </pc:docChgLst>
  <pc:docChgLst>
    <pc:chgData name="Andrew Cook" userId="S::atcook68@cityuniversity.edu::73d5eaa4-ddf2-4fb3-8b90-16b542b15518" providerId="AD" clId="Web-{02BD0B0C-DB6D-486C-A2A1-E25F429FFB72}"/>
    <pc:docChg chg="modSld addMainMaster delMainMaster">
      <pc:chgData name="Andrew Cook" userId="S::atcook68@cityuniversity.edu::73d5eaa4-ddf2-4fb3-8b90-16b542b15518" providerId="AD" clId="Web-{02BD0B0C-DB6D-486C-A2A1-E25F429FFB72}" dt="2020-03-05T06:28:00.658" v="58" actId="14100"/>
      <pc:docMkLst>
        <pc:docMk/>
      </pc:docMkLst>
      <pc:sldChg chg="addSp delSp modSp mod modClrScheme chgLayout">
        <pc:chgData name="Andrew Cook" userId="S::atcook68@cityuniversity.edu::73d5eaa4-ddf2-4fb3-8b90-16b542b15518" providerId="AD" clId="Web-{02BD0B0C-DB6D-486C-A2A1-E25F429FFB72}" dt="2020-03-05T06:28:00.658" v="58" actId="14100"/>
        <pc:sldMkLst>
          <pc:docMk/>
          <pc:sldMk cId="109857222" sldId="256"/>
        </pc:sldMkLst>
        <pc:spChg chg="mod ord">
          <ac:chgData name="Andrew Cook" userId="S::atcook68@cityuniversity.edu::73d5eaa4-ddf2-4fb3-8b90-16b542b15518" providerId="AD" clId="Web-{02BD0B0C-DB6D-486C-A2A1-E25F429FFB72}" dt="2020-03-05T06:26:12.458" v="8"/>
          <ac:spMkLst>
            <pc:docMk/>
            <pc:sldMk cId="109857222" sldId="256"/>
            <ac:spMk id="2" creationId="{00000000-0000-0000-0000-000000000000}"/>
          </ac:spMkLst>
        </pc:spChg>
        <pc:spChg chg="mod ord">
          <ac:chgData name="Andrew Cook" userId="S::atcook68@cityuniversity.edu::73d5eaa4-ddf2-4fb3-8b90-16b542b15518" providerId="AD" clId="Web-{02BD0B0C-DB6D-486C-A2A1-E25F429FFB72}" dt="2020-03-05T06:26:12.458" v="8"/>
          <ac:spMkLst>
            <pc:docMk/>
            <pc:sldMk cId="109857222" sldId="256"/>
            <ac:spMk id="3" creationId="{00000000-0000-0000-0000-000000000000}"/>
          </ac:spMkLst>
        </pc:spChg>
        <pc:spChg chg="add del mod">
          <ac:chgData name="Andrew Cook" userId="S::atcook68@cityuniversity.edu::73d5eaa4-ddf2-4fb3-8b90-16b542b15518" providerId="AD" clId="Web-{02BD0B0C-DB6D-486C-A2A1-E25F429FFB72}" dt="2020-03-05T06:27:16.408" v="15"/>
          <ac:spMkLst>
            <pc:docMk/>
            <pc:sldMk cId="109857222" sldId="256"/>
            <ac:spMk id="6" creationId="{4505A0CB-0F15-4E69-B42E-75DD1774A0AE}"/>
          </ac:spMkLst>
        </pc:spChg>
        <pc:spChg chg="add mod">
          <ac:chgData name="Andrew Cook" userId="S::atcook68@cityuniversity.edu::73d5eaa4-ddf2-4fb3-8b90-16b542b15518" providerId="AD" clId="Web-{02BD0B0C-DB6D-486C-A2A1-E25F429FFB72}" dt="2020-03-05T06:28:00.658" v="58" actId="14100"/>
          <ac:spMkLst>
            <pc:docMk/>
            <pc:sldMk cId="109857222" sldId="256"/>
            <ac:spMk id="8" creationId="{BB5ABD4A-6650-4721-A2B9-C00396F64F6D}"/>
          </ac:spMkLst>
        </pc:spChg>
        <pc:picChg chg="add del mod">
          <ac:chgData name="Andrew Cook" userId="S::atcook68@cityuniversity.edu::73d5eaa4-ddf2-4fb3-8b90-16b542b15518" providerId="AD" clId="Web-{02BD0B0C-DB6D-486C-A2A1-E25F429FFB72}" dt="2020-03-05T06:27:16.408" v="15"/>
          <ac:picMkLst>
            <pc:docMk/>
            <pc:sldMk cId="109857222" sldId="256"/>
            <ac:picMk id="4" creationId="{F5AB0A5B-D4C4-45D6-A742-DE35077A23A7}"/>
          </ac:picMkLst>
        </pc:picChg>
      </pc:sldChg>
      <pc:sldMasterChg chg="del delSldLayout">
        <pc:chgData name="Andrew Cook" userId="S::atcook68@cityuniversity.edu::73d5eaa4-ddf2-4fb3-8b90-16b542b15518" providerId="AD" clId="Web-{02BD0B0C-DB6D-486C-A2A1-E25F429FFB72}" dt="2020-03-05T06:26:12.458" v="8"/>
        <pc:sldMasterMkLst>
          <pc:docMk/>
          <pc:sldMasterMk cId="2460954070" sldId="2147483660"/>
        </pc:sldMasterMkLst>
        <pc:sldLayoutChg chg="del">
          <pc:chgData name="Andrew Cook" userId="S::atcook68@cityuniversity.edu::73d5eaa4-ddf2-4fb3-8b90-16b542b15518" providerId="AD" clId="Web-{02BD0B0C-DB6D-486C-A2A1-E25F429FFB72}" dt="2020-03-05T06:26:12.458" v="8"/>
          <pc:sldLayoutMkLst>
            <pc:docMk/>
            <pc:sldMasterMk cId="2460954070" sldId="2147483660"/>
            <pc:sldLayoutMk cId="2385387890" sldId="2147483661"/>
          </pc:sldLayoutMkLst>
        </pc:sldLayoutChg>
        <pc:sldLayoutChg chg="del">
          <pc:chgData name="Andrew Cook" userId="S::atcook68@cityuniversity.edu::73d5eaa4-ddf2-4fb3-8b90-16b542b15518" providerId="AD" clId="Web-{02BD0B0C-DB6D-486C-A2A1-E25F429FFB72}" dt="2020-03-05T06:26:12.458" v="8"/>
          <pc:sldLayoutMkLst>
            <pc:docMk/>
            <pc:sldMasterMk cId="2460954070" sldId="2147483660"/>
            <pc:sldLayoutMk cId="949138452" sldId="2147483662"/>
          </pc:sldLayoutMkLst>
        </pc:sldLayoutChg>
        <pc:sldLayoutChg chg="del">
          <pc:chgData name="Andrew Cook" userId="S::atcook68@cityuniversity.edu::73d5eaa4-ddf2-4fb3-8b90-16b542b15518" providerId="AD" clId="Web-{02BD0B0C-DB6D-486C-A2A1-E25F429FFB72}" dt="2020-03-05T06:26:12.458" v="8"/>
          <pc:sldLayoutMkLst>
            <pc:docMk/>
            <pc:sldMasterMk cId="2460954070" sldId="2147483660"/>
            <pc:sldLayoutMk cId="2591524520" sldId="2147483663"/>
          </pc:sldLayoutMkLst>
        </pc:sldLayoutChg>
        <pc:sldLayoutChg chg="del">
          <pc:chgData name="Andrew Cook" userId="S::atcook68@cityuniversity.edu::73d5eaa4-ddf2-4fb3-8b90-16b542b15518" providerId="AD" clId="Web-{02BD0B0C-DB6D-486C-A2A1-E25F429FFB72}" dt="2020-03-05T06:26:12.458" v="8"/>
          <pc:sldLayoutMkLst>
            <pc:docMk/>
            <pc:sldMasterMk cId="2460954070" sldId="2147483660"/>
            <pc:sldLayoutMk cId="1203092039" sldId="2147483664"/>
          </pc:sldLayoutMkLst>
        </pc:sldLayoutChg>
        <pc:sldLayoutChg chg="del">
          <pc:chgData name="Andrew Cook" userId="S::atcook68@cityuniversity.edu::73d5eaa4-ddf2-4fb3-8b90-16b542b15518" providerId="AD" clId="Web-{02BD0B0C-DB6D-486C-A2A1-E25F429FFB72}" dt="2020-03-05T06:26:12.458" v="8"/>
          <pc:sldLayoutMkLst>
            <pc:docMk/>
            <pc:sldMasterMk cId="2460954070" sldId="2147483660"/>
            <pc:sldLayoutMk cId="3733172339" sldId="2147483665"/>
          </pc:sldLayoutMkLst>
        </pc:sldLayoutChg>
        <pc:sldLayoutChg chg="del">
          <pc:chgData name="Andrew Cook" userId="S::atcook68@cityuniversity.edu::73d5eaa4-ddf2-4fb3-8b90-16b542b15518" providerId="AD" clId="Web-{02BD0B0C-DB6D-486C-A2A1-E25F429FFB72}" dt="2020-03-05T06:26:12.458" v="8"/>
          <pc:sldLayoutMkLst>
            <pc:docMk/>
            <pc:sldMasterMk cId="2460954070" sldId="2147483660"/>
            <pc:sldLayoutMk cId="3210312558" sldId="2147483666"/>
          </pc:sldLayoutMkLst>
        </pc:sldLayoutChg>
        <pc:sldLayoutChg chg="del">
          <pc:chgData name="Andrew Cook" userId="S::atcook68@cityuniversity.edu::73d5eaa4-ddf2-4fb3-8b90-16b542b15518" providerId="AD" clId="Web-{02BD0B0C-DB6D-486C-A2A1-E25F429FFB72}" dt="2020-03-05T06:26:12.458" v="8"/>
          <pc:sldLayoutMkLst>
            <pc:docMk/>
            <pc:sldMasterMk cId="2460954070" sldId="2147483660"/>
            <pc:sldLayoutMk cId="3146388984" sldId="2147483667"/>
          </pc:sldLayoutMkLst>
        </pc:sldLayoutChg>
        <pc:sldLayoutChg chg="del">
          <pc:chgData name="Andrew Cook" userId="S::atcook68@cityuniversity.edu::73d5eaa4-ddf2-4fb3-8b90-16b542b15518" providerId="AD" clId="Web-{02BD0B0C-DB6D-486C-A2A1-E25F429FFB72}" dt="2020-03-05T06:26:12.458" v="8"/>
          <pc:sldLayoutMkLst>
            <pc:docMk/>
            <pc:sldMasterMk cId="2460954070" sldId="2147483660"/>
            <pc:sldLayoutMk cId="3171841454" sldId="2147483668"/>
          </pc:sldLayoutMkLst>
        </pc:sldLayoutChg>
        <pc:sldLayoutChg chg="del">
          <pc:chgData name="Andrew Cook" userId="S::atcook68@cityuniversity.edu::73d5eaa4-ddf2-4fb3-8b90-16b542b15518" providerId="AD" clId="Web-{02BD0B0C-DB6D-486C-A2A1-E25F429FFB72}" dt="2020-03-05T06:26:12.458" v="8"/>
          <pc:sldLayoutMkLst>
            <pc:docMk/>
            <pc:sldMasterMk cId="2460954070" sldId="2147483660"/>
            <pc:sldLayoutMk cId="1718958274" sldId="2147483669"/>
          </pc:sldLayoutMkLst>
        </pc:sldLayoutChg>
        <pc:sldLayoutChg chg="del">
          <pc:chgData name="Andrew Cook" userId="S::atcook68@cityuniversity.edu::73d5eaa4-ddf2-4fb3-8b90-16b542b15518" providerId="AD" clId="Web-{02BD0B0C-DB6D-486C-A2A1-E25F429FFB72}" dt="2020-03-05T06:26:12.458" v="8"/>
          <pc:sldLayoutMkLst>
            <pc:docMk/>
            <pc:sldMasterMk cId="2460954070" sldId="2147483660"/>
            <pc:sldLayoutMk cId="2202905451" sldId="2147483670"/>
          </pc:sldLayoutMkLst>
        </pc:sldLayoutChg>
        <pc:sldLayoutChg chg="del">
          <pc:chgData name="Andrew Cook" userId="S::atcook68@cityuniversity.edu::73d5eaa4-ddf2-4fb3-8b90-16b542b15518" providerId="AD" clId="Web-{02BD0B0C-DB6D-486C-A2A1-E25F429FFB72}" dt="2020-03-05T06:26:12.458" v="8"/>
          <pc:sldLayoutMkLst>
            <pc:docMk/>
            <pc:sldMasterMk cId="2460954070" sldId="2147483660"/>
            <pc:sldLayoutMk cId="3479445657" sldId="2147483671"/>
          </pc:sldLayoutMkLst>
        </pc:sldLayoutChg>
      </pc:sldMasterChg>
      <pc:sldMasterChg chg="add addSldLayout modSldLayout">
        <pc:chgData name="Andrew Cook" userId="S::atcook68@cityuniversity.edu::73d5eaa4-ddf2-4fb3-8b90-16b542b15518" providerId="AD" clId="Web-{02BD0B0C-DB6D-486C-A2A1-E25F429FFB72}" dt="2020-03-05T06:26:12.458" v="8"/>
        <pc:sldMasterMkLst>
          <pc:docMk/>
          <pc:sldMasterMk cId="3774502639" sldId="2147483672"/>
        </pc:sldMasterMkLst>
        <pc:sldLayoutChg chg="add mod replId">
          <pc:chgData name="Andrew Cook" userId="S::atcook68@cityuniversity.edu::73d5eaa4-ddf2-4fb3-8b90-16b542b15518" providerId="AD" clId="Web-{02BD0B0C-DB6D-486C-A2A1-E25F429FFB72}" dt="2020-03-05T06:26:12.458" v="8"/>
          <pc:sldLayoutMkLst>
            <pc:docMk/>
            <pc:sldMasterMk cId="3774502639" sldId="2147483672"/>
            <pc:sldLayoutMk cId="35647554" sldId="2147483673"/>
          </pc:sldLayoutMkLst>
        </pc:sldLayoutChg>
        <pc:sldLayoutChg chg="add mod replId">
          <pc:chgData name="Andrew Cook" userId="S::atcook68@cityuniversity.edu::73d5eaa4-ddf2-4fb3-8b90-16b542b15518" providerId="AD" clId="Web-{02BD0B0C-DB6D-486C-A2A1-E25F429FFB72}" dt="2020-03-05T06:26:12.458" v="8"/>
          <pc:sldLayoutMkLst>
            <pc:docMk/>
            <pc:sldMasterMk cId="3774502639" sldId="2147483672"/>
            <pc:sldLayoutMk cId="2142027189" sldId="2147483674"/>
          </pc:sldLayoutMkLst>
        </pc:sldLayoutChg>
        <pc:sldLayoutChg chg="add mod replId">
          <pc:chgData name="Andrew Cook" userId="S::atcook68@cityuniversity.edu::73d5eaa4-ddf2-4fb3-8b90-16b542b15518" providerId="AD" clId="Web-{02BD0B0C-DB6D-486C-A2A1-E25F429FFB72}" dt="2020-03-05T06:26:12.458" v="8"/>
          <pc:sldLayoutMkLst>
            <pc:docMk/>
            <pc:sldMasterMk cId="3774502639" sldId="2147483672"/>
            <pc:sldLayoutMk cId="52997552" sldId="2147483675"/>
          </pc:sldLayoutMkLst>
        </pc:sldLayoutChg>
        <pc:sldLayoutChg chg="add mod replId">
          <pc:chgData name="Andrew Cook" userId="S::atcook68@cityuniversity.edu::73d5eaa4-ddf2-4fb3-8b90-16b542b15518" providerId="AD" clId="Web-{02BD0B0C-DB6D-486C-A2A1-E25F429FFB72}" dt="2020-03-05T06:26:12.458" v="8"/>
          <pc:sldLayoutMkLst>
            <pc:docMk/>
            <pc:sldMasterMk cId="3774502639" sldId="2147483672"/>
            <pc:sldLayoutMk cId="378631999" sldId="2147483676"/>
          </pc:sldLayoutMkLst>
        </pc:sldLayoutChg>
        <pc:sldLayoutChg chg="add mod replId">
          <pc:chgData name="Andrew Cook" userId="S::atcook68@cityuniversity.edu::73d5eaa4-ddf2-4fb3-8b90-16b542b15518" providerId="AD" clId="Web-{02BD0B0C-DB6D-486C-A2A1-E25F429FFB72}" dt="2020-03-05T06:26:12.458" v="8"/>
          <pc:sldLayoutMkLst>
            <pc:docMk/>
            <pc:sldMasterMk cId="3774502639" sldId="2147483672"/>
            <pc:sldLayoutMk cId="1343861291" sldId="2147483677"/>
          </pc:sldLayoutMkLst>
        </pc:sldLayoutChg>
        <pc:sldLayoutChg chg="add mod replId">
          <pc:chgData name="Andrew Cook" userId="S::atcook68@cityuniversity.edu::73d5eaa4-ddf2-4fb3-8b90-16b542b15518" providerId="AD" clId="Web-{02BD0B0C-DB6D-486C-A2A1-E25F429FFB72}" dt="2020-03-05T06:26:12.458" v="8"/>
          <pc:sldLayoutMkLst>
            <pc:docMk/>
            <pc:sldMasterMk cId="3774502639" sldId="2147483672"/>
            <pc:sldLayoutMk cId="2947381617" sldId="2147483678"/>
          </pc:sldLayoutMkLst>
        </pc:sldLayoutChg>
        <pc:sldLayoutChg chg="add mod replId">
          <pc:chgData name="Andrew Cook" userId="S::atcook68@cityuniversity.edu::73d5eaa4-ddf2-4fb3-8b90-16b542b15518" providerId="AD" clId="Web-{02BD0B0C-DB6D-486C-A2A1-E25F429FFB72}" dt="2020-03-05T06:26:12.458" v="8"/>
          <pc:sldLayoutMkLst>
            <pc:docMk/>
            <pc:sldMasterMk cId="3774502639" sldId="2147483672"/>
            <pc:sldLayoutMk cId="2532761799" sldId="2147483679"/>
          </pc:sldLayoutMkLst>
        </pc:sldLayoutChg>
        <pc:sldLayoutChg chg="add mod replId">
          <pc:chgData name="Andrew Cook" userId="S::atcook68@cityuniversity.edu::73d5eaa4-ddf2-4fb3-8b90-16b542b15518" providerId="AD" clId="Web-{02BD0B0C-DB6D-486C-A2A1-E25F429FFB72}" dt="2020-03-05T06:26:12.458" v="8"/>
          <pc:sldLayoutMkLst>
            <pc:docMk/>
            <pc:sldMasterMk cId="3774502639" sldId="2147483672"/>
            <pc:sldLayoutMk cId="4049931512" sldId="2147483680"/>
          </pc:sldLayoutMkLst>
        </pc:sldLayoutChg>
        <pc:sldLayoutChg chg="add mod replId">
          <pc:chgData name="Andrew Cook" userId="S::atcook68@cityuniversity.edu::73d5eaa4-ddf2-4fb3-8b90-16b542b15518" providerId="AD" clId="Web-{02BD0B0C-DB6D-486C-A2A1-E25F429FFB72}" dt="2020-03-05T06:26:12.458" v="8"/>
          <pc:sldLayoutMkLst>
            <pc:docMk/>
            <pc:sldMasterMk cId="3774502639" sldId="2147483672"/>
            <pc:sldLayoutMk cId="1449120522" sldId="2147483681"/>
          </pc:sldLayoutMkLst>
        </pc:sldLayoutChg>
        <pc:sldLayoutChg chg="add mod replId">
          <pc:chgData name="Andrew Cook" userId="S::atcook68@cityuniversity.edu::73d5eaa4-ddf2-4fb3-8b90-16b542b15518" providerId="AD" clId="Web-{02BD0B0C-DB6D-486C-A2A1-E25F429FFB72}" dt="2020-03-05T06:26:12.458" v="8"/>
          <pc:sldLayoutMkLst>
            <pc:docMk/>
            <pc:sldMasterMk cId="3774502639" sldId="2147483672"/>
            <pc:sldLayoutMk cId="2331395038" sldId="2147483682"/>
          </pc:sldLayoutMkLst>
        </pc:sldLayoutChg>
        <pc:sldLayoutChg chg="add mod replId">
          <pc:chgData name="Andrew Cook" userId="S::atcook68@cityuniversity.edu::73d5eaa4-ddf2-4fb3-8b90-16b542b15518" providerId="AD" clId="Web-{02BD0B0C-DB6D-486C-A2A1-E25F429FFB72}" dt="2020-03-05T06:26:12.458" v="8"/>
          <pc:sldLayoutMkLst>
            <pc:docMk/>
            <pc:sldMasterMk cId="3774502639" sldId="2147483672"/>
            <pc:sldLayoutMk cId="2342398076" sldId="214748368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097CA-F231-4C06-8794-80ECFB9BF38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41FC69F-4D12-4FE3-BDF5-509A658DC168}">
      <dgm:prSet/>
      <dgm:spPr/>
      <dgm:t>
        <a:bodyPr/>
        <a:lstStyle/>
        <a:p>
          <a:pPr>
            <a:lnSpc>
              <a:spcPct val="100000"/>
            </a:lnSpc>
          </a:pPr>
          <a:r>
            <a:rPr lang="en-US"/>
            <a:t>Released in 2017.</a:t>
          </a:r>
        </a:p>
      </dgm:t>
    </dgm:pt>
    <dgm:pt modelId="{0ED300BA-0E98-4167-B435-66F0A167459E}" type="parTrans" cxnId="{6C3E89E8-8777-4542-B4EB-070CF351FA18}">
      <dgm:prSet/>
      <dgm:spPr/>
      <dgm:t>
        <a:bodyPr/>
        <a:lstStyle/>
        <a:p>
          <a:endParaRPr lang="en-US"/>
        </a:p>
      </dgm:t>
    </dgm:pt>
    <dgm:pt modelId="{B23943F0-CD49-45B1-96A5-66B8E0B82E15}" type="sibTrans" cxnId="{6C3E89E8-8777-4542-B4EB-070CF351FA18}">
      <dgm:prSet/>
      <dgm:spPr/>
      <dgm:t>
        <a:bodyPr/>
        <a:lstStyle/>
        <a:p>
          <a:endParaRPr lang="en-US"/>
        </a:p>
      </dgm:t>
    </dgm:pt>
    <dgm:pt modelId="{76087FCB-3FD8-44E9-BE4B-019BE7A1C6DB}">
      <dgm:prSet/>
      <dgm:spPr/>
      <dgm:t>
        <a:bodyPr/>
        <a:lstStyle/>
        <a:p>
          <a:pPr>
            <a:lnSpc>
              <a:spcPct val="100000"/>
            </a:lnSpc>
          </a:pPr>
          <a:r>
            <a:rPr lang="en-US"/>
            <a:t>Produced by TSMC and GlobalFoundries. </a:t>
          </a:r>
        </a:p>
      </dgm:t>
    </dgm:pt>
    <dgm:pt modelId="{44155B86-CE4F-4DD1-A102-B000EE931A93}" type="parTrans" cxnId="{95A2806C-C779-4A03-BADE-BCEE2458D644}">
      <dgm:prSet/>
      <dgm:spPr/>
      <dgm:t>
        <a:bodyPr/>
        <a:lstStyle/>
        <a:p>
          <a:endParaRPr lang="en-US"/>
        </a:p>
      </dgm:t>
    </dgm:pt>
    <dgm:pt modelId="{43A98F1C-7081-4E03-A08F-6ADDABC2C340}" type="sibTrans" cxnId="{95A2806C-C779-4A03-BADE-BCEE2458D644}">
      <dgm:prSet/>
      <dgm:spPr/>
      <dgm:t>
        <a:bodyPr/>
        <a:lstStyle/>
        <a:p>
          <a:endParaRPr lang="en-US"/>
        </a:p>
      </dgm:t>
    </dgm:pt>
    <dgm:pt modelId="{F86DE28E-81B7-4C4F-833D-026B1CB2A642}">
      <dgm:prSet/>
      <dgm:spPr/>
      <dgm:t>
        <a:bodyPr/>
        <a:lstStyle/>
        <a:p>
          <a:pPr>
            <a:lnSpc>
              <a:spcPct val="100000"/>
            </a:lnSpc>
          </a:pPr>
          <a:r>
            <a:rPr lang="en-US"/>
            <a:t>Performance  3-4.7 GHz clock rate</a:t>
          </a:r>
        </a:p>
      </dgm:t>
    </dgm:pt>
    <dgm:pt modelId="{9486ED76-EBB7-4CDB-A575-B9AB848D157B}" type="parTrans" cxnId="{DAA67241-C3F8-4ED7-8EC6-C009638B3F35}">
      <dgm:prSet/>
      <dgm:spPr/>
      <dgm:t>
        <a:bodyPr/>
        <a:lstStyle/>
        <a:p>
          <a:endParaRPr lang="en-US"/>
        </a:p>
      </dgm:t>
    </dgm:pt>
    <dgm:pt modelId="{96BE0F78-C76C-4ED9-9039-582773FA04F7}" type="sibTrans" cxnId="{DAA67241-C3F8-4ED7-8EC6-C009638B3F35}">
      <dgm:prSet/>
      <dgm:spPr/>
      <dgm:t>
        <a:bodyPr/>
        <a:lstStyle/>
        <a:p>
          <a:endParaRPr lang="en-US"/>
        </a:p>
      </dgm:t>
    </dgm:pt>
    <dgm:pt modelId="{0AC3C350-3F05-4528-9C9D-5A0DF7B75636}" type="pres">
      <dgm:prSet presAssocID="{A77097CA-F231-4C06-8794-80ECFB9BF388}" presName="root" presStyleCnt="0">
        <dgm:presLayoutVars>
          <dgm:dir/>
          <dgm:resizeHandles val="exact"/>
        </dgm:presLayoutVars>
      </dgm:prSet>
      <dgm:spPr/>
    </dgm:pt>
    <dgm:pt modelId="{503073E8-4509-474F-B048-93B7B0798C66}" type="pres">
      <dgm:prSet presAssocID="{A41FC69F-4D12-4FE3-BDF5-509A658DC168}" presName="compNode" presStyleCnt="0"/>
      <dgm:spPr/>
    </dgm:pt>
    <dgm:pt modelId="{0A3B6CD8-08BC-4EDF-ACBE-651BA5965112}" type="pres">
      <dgm:prSet presAssocID="{A41FC69F-4D12-4FE3-BDF5-509A658DC168}" presName="bgRect" presStyleLbl="bgShp" presStyleIdx="0" presStyleCnt="3"/>
      <dgm:spPr/>
    </dgm:pt>
    <dgm:pt modelId="{2246E926-BA99-4500-BF84-3C374D7A97F0}" type="pres">
      <dgm:prSet presAssocID="{A41FC69F-4D12-4FE3-BDF5-509A658DC16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F578A073-58D6-40CF-BA1F-70762EBCFBC7}" type="pres">
      <dgm:prSet presAssocID="{A41FC69F-4D12-4FE3-BDF5-509A658DC168}" presName="spaceRect" presStyleCnt="0"/>
      <dgm:spPr/>
    </dgm:pt>
    <dgm:pt modelId="{ACBF1147-75D4-493A-AF82-CBDBA1643340}" type="pres">
      <dgm:prSet presAssocID="{A41FC69F-4D12-4FE3-BDF5-509A658DC168}" presName="parTx" presStyleLbl="revTx" presStyleIdx="0" presStyleCnt="3">
        <dgm:presLayoutVars>
          <dgm:chMax val="0"/>
          <dgm:chPref val="0"/>
        </dgm:presLayoutVars>
      </dgm:prSet>
      <dgm:spPr/>
    </dgm:pt>
    <dgm:pt modelId="{249067C2-D89C-4373-BD8C-2946E34D55EF}" type="pres">
      <dgm:prSet presAssocID="{B23943F0-CD49-45B1-96A5-66B8E0B82E15}" presName="sibTrans" presStyleCnt="0"/>
      <dgm:spPr/>
    </dgm:pt>
    <dgm:pt modelId="{499D77EF-1A9C-41EF-9E6F-1D1EA626EE8B}" type="pres">
      <dgm:prSet presAssocID="{76087FCB-3FD8-44E9-BE4B-019BE7A1C6DB}" presName="compNode" presStyleCnt="0"/>
      <dgm:spPr/>
    </dgm:pt>
    <dgm:pt modelId="{30DB39D3-03B3-4A36-ABB8-656E4F5BB902}" type="pres">
      <dgm:prSet presAssocID="{76087FCB-3FD8-44E9-BE4B-019BE7A1C6DB}" presName="bgRect" presStyleLbl="bgShp" presStyleIdx="1" presStyleCnt="3"/>
      <dgm:spPr/>
    </dgm:pt>
    <dgm:pt modelId="{95032755-E6D0-44F1-AC44-630888BC4B65}" type="pres">
      <dgm:prSet presAssocID="{76087FCB-3FD8-44E9-BE4B-019BE7A1C6D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0D3D90FB-4263-4DF7-95CE-ACFAC3D7793B}" type="pres">
      <dgm:prSet presAssocID="{76087FCB-3FD8-44E9-BE4B-019BE7A1C6DB}" presName="spaceRect" presStyleCnt="0"/>
      <dgm:spPr/>
    </dgm:pt>
    <dgm:pt modelId="{A72103FF-F66C-4417-9363-0428B7A9C078}" type="pres">
      <dgm:prSet presAssocID="{76087FCB-3FD8-44E9-BE4B-019BE7A1C6DB}" presName="parTx" presStyleLbl="revTx" presStyleIdx="1" presStyleCnt="3">
        <dgm:presLayoutVars>
          <dgm:chMax val="0"/>
          <dgm:chPref val="0"/>
        </dgm:presLayoutVars>
      </dgm:prSet>
      <dgm:spPr/>
    </dgm:pt>
    <dgm:pt modelId="{3F72E49B-2966-482C-874D-801206F39A26}" type="pres">
      <dgm:prSet presAssocID="{43A98F1C-7081-4E03-A08F-6ADDABC2C340}" presName="sibTrans" presStyleCnt="0"/>
      <dgm:spPr/>
    </dgm:pt>
    <dgm:pt modelId="{6C39FC45-7481-4C9A-AF0A-C9549EBBB3DB}" type="pres">
      <dgm:prSet presAssocID="{F86DE28E-81B7-4C4F-833D-026B1CB2A642}" presName="compNode" presStyleCnt="0"/>
      <dgm:spPr/>
    </dgm:pt>
    <dgm:pt modelId="{975238F9-E68C-4918-9A56-AB85C0AAF484}" type="pres">
      <dgm:prSet presAssocID="{F86DE28E-81B7-4C4F-833D-026B1CB2A642}" presName="bgRect" presStyleLbl="bgShp" presStyleIdx="2" presStyleCnt="3"/>
      <dgm:spPr/>
    </dgm:pt>
    <dgm:pt modelId="{4D2B76CE-BFE1-4147-A7D3-2802A7A52D7B}" type="pres">
      <dgm:prSet presAssocID="{F86DE28E-81B7-4C4F-833D-026B1CB2A6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4E5A716A-C004-4D8D-AFE0-264EEAA84293}" type="pres">
      <dgm:prSet presAssocID="{F86DE28E-81B7-4C4F-833D-026B1CB2A642}" presName="spaceRect" presStyleCnt="0"/>
      <dgm:spPr/>
    </dgm:pt>
    <dgm:pt modelId="{3B871A9D-F5A7-4B88-A301-31FAC453B0F0}" type="pres">
      <dgm:prSet presAssocID="{F86DE28E-81B7-4C4F-833D-026B1CB2A642}" presName="parTx" presStyleLbl="revTx" presStyleIdx="2" presStyleCnt="3">
        <dgm:presLayoutVars>
          <dgm:chMax val="0"/>
          <dgm:chPref val="0"/>
        </dgm:presLayoutVars>
      </dgm:prSet>
      <dgm:spPr/>
    </dgm:pt>
  </dgm:ptLst>
  <dgm:cxnLst>
    <dgm:cxn modelId="{C6947B19-9E2F-4E30-85F4-FDB1EC4551F2}" type="presOf" srcId="{A41FC69F-4D12-4FE3-BDF5-509A658DC168}" destId="{ACBF1147-75D4-493A-AF82-CBDBA1643340}" srcOrd="0" destOrd="0" presId="urn:microsoft.com/office/officeart/2018/2/layout/IconVerticalSolidList"/>
    <dgm:cxn modelId="{DAA67241-C3F8-4ED7-8EC6-C009638B3F35}" srcId="{A77097CA-F231-4C06-8794-80ECFB9BF388}" destId="{F86DE28E-81B7-4C4F-833D-026B1CB2A642}" srcOrd="2" destOrd="0" parTransId="{9486ED76-EBB7-4CDB-A575-B9AB848D157B}" sibTransId="{96BE0F78-C76C-4ED9-9039-582773FA04F7}"/>
    <dgm:cxn modelId="{95A2806C-C779-4A03-BADE-BCEE2458D644}" srcId="{A77097CA-F231-4C06-8794-80ECFB9BF388}" destId="{76087FCB-3FD8-44E9-BE4B-019BE7A1C6DB}" srcOrd="1" destOrd="0" parTransId="{44155B86-CE4F-4DD1-A102-B000EE931A93}" sibTransId="{43A98F1C-7081-4E03-A08F-6ADDABC2C340}"/>
    <dgm:cxn modelId="{3456EF58-9C81-46B5-9C3D-50267B60767A}" type="presOf" srcId="{A77097CA-F231-4C06-8794-80ECFB9BF388}" destId="{0AC3C350-3F05-4528-9C9D-5A0DF7B75636}" srcOrd="0" destOrd="0" presId="urn:microsoft.com/office/officeart/2018/2/layout/IconVerticalSolidList"/>
    <dgm:cxn modelId="{1705E4A5-E569-4551-B81F-A345B107E1AF}" type="presOf" srcId="{F86DE28E-81B7-4C4F-833D-026B1CB2A642}" destId="{3B871A9D-F5A7-4B88-A301-31FAC453B0F0}" srcOrd="0" destOrd="0" presId="urn:microsoft.com/office/officeart/2018/2/layout/IconVerticalSolidList"/>
    <dgm:cxn modelId="{99EEFDE5-B2DB-474D-AFBF-2016BB828D36}" type="presOf" srcId="{76087FCB-3FD8-44E9-BE4B-019BE7A1C6DB}" destId="{A72103FF-F66C-4417-9363-0428B7A9C078}" srcOrd="0" destOrd="0" presId="urn:microsoft.com/office/officeart/2018/2/layout/IconVerticalSolidList"/>
    <dgm:cxn modelId="{6C3E89E8-8777-4542-B4EB-070CF351FA18}" srcId="{A77097CA-F231-4C06-8794-80ECFB9BF388}" destId="{A41FC69F-4D12-4FE3-BDF5-509A658DC168}" srcOrd="0" destOrd="0" parTransId="{0ED300BA-0E98-4167-B435-66F0A167459E}" sibTransId="{B23943F0-CD49-45B1-96A5-66B8E0B82E15}"/>
    <dgm:cxn modelId="{1B75E158-D723-4DCE-B78E-CD109A348FAA}" type="presParOf" srcId="{0AC3C350-3F05-4528-9C9D-5A0DF7B75636}" destId="{503073E8-4509-474F-B048-93B7B0798C66}" srcOrd="0" destOrd="0" presId="urn:microsoft.com/office/officeart/2018/2/layout/IconVerticalSolidList"/>
    <dgm:cxn modelId="{1B2CA616-2D17-4EFD-9AF2-B999976256C6}" type="presParOf" srcId="{503073E8-4509-474F-B048-93B7B0798C66}" destId="{0A3B6CD8-08BC-4EDF-ACBE-651BA5965112}" srcOrd="0" destOrd="0" presId="urn:microsoft.com/office/officeart/2018/2/layout/IconVerticalSolidList"/>
    <dgm:cxn modelId="{4572AB69-2470-428E-85B0-18E414104B7F}" type="presParOf" srcId="{503073E8-4509-474F-B048-93B7B0798C66}" destId="{2246E926-BA99-4500-BF84-3C374D7A97F0}" srcOrd="1" destOrd="0" presId="urn:microsoft.com/office/officeart/2018/2/layout/IconVerticalSolidList"/>
    <dgm:cxn modelId="{875D52A1-D7AB-42F5-9FB7-FDD7BF7FCEE5}" type="presParOf" srcId="{503073E8-4509-474F-B048-93B7B0798C66}" destId="{F578A073-58D6-40CF-BA1F-70762EBCFBC7}" srcOrd="2" destOrd="0" presId="urn:microsoft.com/office/officeart/2018/2/layout/IconVerticalSolidList"/>
    <dgm:cxn modelId="{8A3C1785-CB77-43FB-8601-FBA52A044F9A}" type="presParOf" srcId="{503073E8-4509-474F-B048-93B7B0798C66}" destId="{ACBF1147-75D4-493A-AF82-CBDBA1643340}" srcOrd="3" destOrd="0" presId="urn:microsoft.com/office/officeart/2018/2/layout/IconVerticalSolidList"/>
    <dgm:cxn modelId="{15D412B8-5D37-41F5-8485-72635FC3AE09}" type="presParOf" srcId="{0AC3C350-3F05-4528-9C9D-5A0DF7B75636}" destId="{249067C2-D89C-4373-BD8C-2946E34D55EF}" srcOrd="1" destOrd="0" presId="urn:microsoft.com/office/officeart/2018/2/layout/IconVerticalSolidList"/>
    <dgm:cxn modelId="{93D98836-E5D5-4EA2-8D94-76D98705B5E7}" type="presParOf" srcId="{0AC3C350-3F05-4528-9C9D-5A0DF7B75636}" destId="{499D77EF-1A9C-41EF-9E6F-1D1EA626EE8B}" srcOrd="2" destOrd="0" presId="urn:microsoft.com/office/officeart/2018/2/layout/IconVerticalSolidList"/>
    <dgm:cxn modelId="{3D409570-D3DD-4A35-BCA0-7B9AE8E039EB}" type="presParOf" srcId="{499D77EF-1A9C-41EF-9E6F-1D1EA626EE8B}" destId="{30DB39D3-03B3-4A36-ABB8-656E4F5BB902}" srcOrd="0" destOrd="0" presId="urn:microsoft.com/office/officeart/2018/2/layout/IconVerticalSolidList"/>
    <dgm:cxn modelId="{4B7F5EE7-5C96-418F-9C32-C776C476947B}" type="presParOf" srcId="{499D77EF-1A9C-41EF-9E6F-1D1EA626EE8B}" destId="{95032755-E6D0-44F1-AC44-630888BC4B65}" srcOrd="1" destOrd="0" presId="urn:microsoft.com/office/officeart/2018/2/layout/IconVerticalSolidList"/>
    <dgm:cxn modelId="{A1A6A129-153E-4F2C-B82C-864F20B61605}" type="presParOf" srcId="{499D77EF-1A9C-41EF-9E6F-1D1EA626EE8B}" destId="{0D3D90FB-4263-4DF7-95CE-ACFAC3D7793B}" srcOrd="2" destOrd="0" presId="urn:microsoft.com/office/officeart/2018/2/layout/IconVerticalSolidList"/>
    <dgm:cxn modelId="{24AC4FB1-192D-4CCE-BF88-0B0A616FDB7D}" type="presParOf" srcId="{499D77EF-1A9C-41EF-9E6F-1D1EA626EE8B}" destId="{A72103FF-F66C-4417-9363-0428B7A9C078}" srcOrd="3" destOrd="0" presId="urn:microsoft.com/office/officeart/2018/2/layout/IconVerticalSolidList"/>
    <dgm:cxn modelId="{B22B10EC-974A-4B2E-85A7-1ED231D83F86}" type="presParOf" srcId="{0AC3C350-3F05-4528-9C9D-5A0DF7B75636}" destId="{3F72E49B-2966-482C-874D-801206F39A26}" srcOrd="3" destOrd="0" presId="urn:microsoft.com/office/officeart/2018/2/layout/IconVerticalSolidList"/>
    <dgm:cxn modelId="{04DEA5E4-9287-4B61-813E-D58DCD573BA0}" type="presParOf" srcId="{0AC3C350-3F05-4528-9C9D-5A0DF7B75636}" destId="{6C39FC45-7481-4C9A-AF0A-C9549EBBB3DB}" srcOrd="4" destOrd="0" presId="urn:microsoft.com/office/officeart/2018/2/layout/IconVerticalSolidList"/>
    <dgm:cxn modelId="{50701BCB-3799-4C68-B63D-ED2C149D2222}" type="presParOf" srcId="{6C39FC45-7481-4C9A-AF0A-C9549EBBB3DB}" destId="{975238F9-E68C-4918-9A56-AB85C0AAF484}" srcOrd="0" destOrd="0" presId="urn:microsoft.com/office/officeart/2018/2/layout/IconVerticalSolidList"/>
    <dgm:cxn modelId="{D34D8643-69A4-49BB-A19C-A10634C6A7D2}" type="presParOf" srcId="{6C39FC45-7481-4C9A-AF0A-C9549EBBB3DB}" destId="{4D2B76CE-BFE1-4147-A7D3-2802A7A52D7B}" srcOrd="1" destOrd="0" presId="urn:microsoft.com/office/officeart/2018/2/layout/IconVerticalSolidList"/>
    <dgm:cxn modelId="{91F6193A-DFD5-4229-93C3-7EC8C1993977}" type="presParOf" srcId="{6C39FC45-7481-4C9A-AF0A-C9549EBBB3DB}" destId="{4E5A716A-C004-4D8D-AFE0-264EEAA84293}" srcOrd="2" destOrd="0" presId="urn:microsoft.com/office/officeart/2018/2/layout/IconVerticalSolidList"/>
    <dgm:cxn modelId="{0B33BF7D-E044-4A50-AD7A-536B09C5B6F5}" type="presParOf" srcId="{6C39FC45-7481-4C9A-AF0A-C9549EBBB3DB}" destId="{3B871A9D-F5A7-4B88-A301-31FAC453B0F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07225D-F9DC-4C7D-9457-4E06771D8E3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FE3D73A-6330-49CF-9BCA-51F901A76BD9}">
      <dgm:prSet/>
      <dgm:spPr/>
      <dgm:t>
        <a:bodyPr/>
        <a:lstStyle/>
        <a:p>
          <a:pPr>
            <a:lnSpc>
              <a:spcPct val="100000"/>
            </a:lnSpc>
            <a:defRPr cap="all"/>
          </a:pPr>
          <a:r>
            <a:rPr lang="en-US"/>
            <a:t>Transistors</a:t>
          </a:r>
          <a:r>
            <a:rPr lang="en-US">
              <a:latin typeface="Arial" panose="020B0604020202020204"/>
            </a:rPr>
            <a:t>:</a:t>
          </a:r>
          <a:r>
            <a:rPr lang="en-US"/>
            <a:t> 4.8 billion</a:t>
          </a:r>
        </a:p>
      </dgm:t>
    </dgm:pt>
    <dgm:pt modelId="{2363FA1A-9C77-40F1-B789-857552EC4DC1}" type="parTrans" cxnId="{ACE420AB-0BCF-4083-813E-790A489A9898}">
      <dgm:prSet/>
      <dgm:spPr/>
      <dgm:t>
        <a:bodyPr/>
        <a:lstStyle/>
        <a:p>
          <a:endParaRPr lang="en-US"/>
        </a:p>
      </dgm:t>
    </dgm:pt>
    <dgm:pt modelId="{CDC187C8-D055-4077-97DC-7257FAFD7EFA}" type="sibTrans" cxnId="{ACE420AB-0BCF-4083-813E-790A489A9898}">
      <dgm:prSet/>
      <dgm:spPr/>
      <dgm:t>
        <a:bodyPr/>
        <a:lstStyle/>
        <a:p>
          <a:endParaRPr lang="en-US"/>
        </a:p>
      </dgm:t>
    </dgm:pt>
    <dgm:pt modelId="{77EB3E24-B3F9-46E5-81A6-B5E4E87F11B1}">
      <dgm:prSet/>
      <dgm:spPr/>
      <dgm:t>
        <a:bodyPr/>
        <a:lstStyle/>
        <a:p>
          <a:pPr rtl="0">
            <a:lnSpc>
              <a:spcPct val="100000"/>
            </a:lnSpc>
            <a:defRPr cap="all"/>
          </a:pPr>
          <a:r>
            <a:rPr lang="en-US"/>
            <a:t>Cores</a:t>
          </a:r>
          <a:r>
            <a:rPr lang="en-US">
              <a:latin typeface="Arial" panose="020B0604020202020204"/>
            </a:rPr>
            <a:t>:</a:t>
          </a:r>
          <a:r>
            <a:rPr lang="en-US"/>
            <a:t> Up to 64 cores</a:t>
          </a:r>
        </a:p>
      </dgm:t>
    </dgm:pt>
    <dgm:pt modelId="{08E935E8-BD5D-4151-A2AC-31C597E3E27B}" type="parTrans" cxnId="{42028FC5-D30C-42E7-8250-EEB41C711072}">
      <dgm:prSet/>
      <dgm:spPr/>
      <dgm:t>
        <a:bodyPr/>
        <a:lstStyle/>
        <a:p>
          <a:endParaRPr lang="en-US"/>
        </a:p>
      </dgm:t>
    </dgm:pt>
    <dgm:pt modelId="{1EF92E85-D92F-42E4-A9AF-2F7E9F95DAFA}" type="sibTrans" cxnId="{42028FC5-D30C-42E7-8250-EEB41C711072}">
      <dgm:prSet/>
      <dgm:spPr/>
      <dgm:t>
        <a:bodyPr/>
        <a:lstStyle/>
        <a:p>
          <a:endParaRPr lang="en-US"/>
        </a:p>
      </dgm:t>
    </dgm:pt>
    <dgm:pt modelId="{A2CD34D9-D9B6-48BE-B937-C91EF6188BAA}">
      <dgm:prSet/>
      <dgm:spPr/>
      <dgm:t>
        <a:bodyPr/>
        <a:lstStyle/>
        <a:p>
          <a:pPr rtl="0">
            <a:lnSpc>
              <a:spcPct val="100000"/>
            </a:lnSpc>
            <a:defRPr cap="all"/>
          </a:pPr>
          <a:r>
            <a:rPr lang="en-US"/>
            <a:t>Threads</a:t>
          </a:r>
          <a:r>
            <a:rPr lang="en-US">
              <a:latin typeface="Arial" panose="020B0604020202020204"/>
            </a:rPr>
            <a:t>: </a:t>
          </a:r>
          <a:r>
            <a:rPr lang="en-US"/>
            <a:t> 128</a:t>
          </a:r>
        </a:p>
      </dgm:t>
    </dgm:pt>
    <dgm:pt modelId="{F48BCBE5-9C70-45A4-A767-7E5889FD6E63}" type="parTrans" cxnId="{731CB391-37AC-4382-A3E6-35B28A1188D8}">
      <dgm:prSet/>
      <dgm:spPr/>
      <dgm:t>
        <a:bodyPr/>
        <a:lstStyle/>
        <a:p>
          <a:endParaRPr lang="en-US"/>
        </a:p>
      </dgm:t>
    </dgm:pt>
    <dgm:pt modelId="{22B1F57D-41FC-4D2F-8BA8-A305CC2C5E96}" type="sibTrans" cxnId="{731CB391-37AC-4382-A3E6-35B28A1188D8}">
      <dgm:prSet/>
      <dgm:spPr/>
      <dgm:t>
        <a:bodyPr/>
        <a:lstStyle/>
        <a:p>
          <a:endParaRPr lang="en-US"/>
        </a:p>
      </dgm:t>
    </dgm:pt>
    <dgm:pt modelId="{4F237D19-2DBD-46F5-8554-8C679B9B838F}" type="pres">
      <dgm:prSet presAssocID="{1207225D-F9DC-4C7D-9457-4E06771D8E3B}" presName="root" presStyleCnt="0">
        <dgm:presLayoutVars>
          <dgm:dir/>
          <dgm:resizeHandles val="exact"/>
        </dgm:presLayoutVars>
      </dgm:prSet>
      <dgm:spPr/>
    </dgm:pt>
    <dgm:pt modelId="{F2223D1C-8BDC-426B-B876-4BA03A6CB9E8}" type="pres">
      <dgm:prSet presAssocID="{2FE3D73A-6330-49CF-9BCA-51F901A76BD9}" presName="compNode" presStyleCnt="0"/>
      <dgm:spPr/>
    </dgm:pt>
    <dgm:pt modelId="{62D36189-8ACA-47D7-9C87-6431B88DFE72}" type="pres">
      <dgm:prSet presAssocID="{2FE3D73A-6330-49CF-9BCA-51F901A76BD9}" presName="iconBgRect" presStyleLbl="bgShp" presStyleIdx="0" presStyleCnt="3"/>
      <dgm:spPr/>
    </dgm:pt>
    <dgm:pt modelId="{C8216007-5764-441F-B22B-5CE06E81137A}" type="pres">
      <dgm:prSet presAssocID="{2FE3D73A-6330-49CF-9BCA-51F901A76B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93D7AB5E-8D8C-46AB-866A-10365ACD0C6D}" type="pres">
      <dgm:prSet presAssocID="{2FE3D73A-6330-49CF-9BCA-51F901A76BD9}" presName="spaceRect" presStyleCnt="0"/>
      <dgm:spPr/>
    </dgm:pt>
    <dgm:pt modelId="{595B672B-64D3-4F19-A0C5-11BFA21F333B}" type="pres">
      <dgm:prSet presAssocID="{2FE3D73A-6330-49CF-9BCA-51F901A76BD9}" presName="textRect" presStyleLbl="revTx" presStyleIdx="0" presStyleCnt="3">
        <dgm:presLayoutVars>
          <dgm:chMax val="1"/>
          <dgm:chPref val="1"/>
        </dgm:presLayoutVars>
      </dgm:prSet>
      <dgm:spPr/>
    </dgm:pt>
    <dgm:pt modelId="{B227A405-923B-4783-901A-B89ED6E525F8}" type="pres">
      <dgm:prSet presAssocID="{CDC187C8-D055-4077-97DC-7257FAFD7EFA}" presName="sibTrans" presStyleCnt="0"/>
      <dgm:spPr/>
    </dgm:pt>
    <dgm:pt modelId="{F8A4EA27-B8BE-4EF2-91FB-91B16B9AC231}" type="pres">
      <dgm:prSet presAssocID="{77EB3E24-B3F9-46E5-81A6-B5E4E87F11B1}" presName="compNode" presStyleCnt="0"/>
      <dgm:spPr/>
    </dgm:pt>
    <dgm:pt modelId="{A9308F4D-679D-4496-B987-2725F981BE8C}" type="pres">
      <dgm:prSet presAssocID="{77EB3E24-B3F9-46E5-81A6-B5E4E87F11B1}" presName="iconBgRect" presStyleLbl="bgShp" presStyleIdx="1" presStyleCnt="3"/>
      <dgm:spPr/>
    </dgm:pt>
    <dgm:pt modelId="{3E644A28-AD2D-43B5-A597-9D8A68618423}" type="pres">
      <dgm:prSet presAssocID="{77EB3E24-B3F9-46E5-81A6-B5E4E87F11B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41C1A078-2482-4586-9A21-278A8C7DF684}" type="pres">
      <dgm:prSet presAssocID="{77EB3E24-B3F9-46E5-81A6-B5E4E87F11B1}" presName="spaceRect" presStyleCnt="0"/>
      <dgm:spPr/>
    </dgm:pt>
    <dgm:pt modelId="{6E1B838A-BA70-4864-B0B5-8E892DEC54AC}" type="pres">
      <dgm:prSet presAssocID="{77EB3E24-B3F9-46E5-81A6-B5E4E87F11B1}" presName="textRect" presStyleLbl="revTx" presStyleIdx="1" presStyleCnt="3">
        <dgm:presLayoutVars>
          <dgm:chMax val="1"/>
          <dgm:chPref val="1"/>
        </dgm:presLayoutVars>
      </dgm:prSet>
      <dgm:spPr/>
    </dgm:pt>
    <dgm:pt modelId="{982E857C-244C-4F96-9472-BDF7A64924EC}" type="pres">
      <dgm:prSet presAssocID="{1EF92E85-D92F-42E4-A9AF-2F7E9F95DAFA}" presName="sibTrans" presStyleCnt="0"/>
      <dgm:spPr/>
    </dgm:pt>
    <dgm:pt modelId="{4AE22808-4A32-4B87-B285-BF571ADDE553}" type="pres">
      <dgm:prSet presAssocID="{A2CD34D9-D9B6-48BE-B937-C91EF6188BAA}" presName="compNode" presStyleCnt="0"/>
      <dgm:spPr/>
    </dgm:pt>
    <dgm:pt modelId="{F0A56797-09E4-4F07-9EE6-B2AC3B5FBA5A}" type="pres">
      <dgm:prSet presAssocID="{A2CD34D9-D9B6-48BE-B937-C91EF6188BAA}" presName="iconBgRect" presStyleLbl="bgShp" presStyleIdx="2" presStyleCnt="3"/>
      <dgm:spPr/>
    </dgm:pt>
    <dgm:pt modelId="{9C3555C3-6CB2-4A4B-B8F2-71A54928EF52}" type="pres">
      <dgm:prSet presAssocID="{A2CD34D9-D9B6-48BE-B937-C91EF6188BA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B0388BBB-AC38-4723-BED0-A86D0C3ECA22}" type="pres">
      <dgm:prSet presAssocID="{A2CD34D9-D9B6-48BE-B937-C91EF6188BAA}" presName="spaceRect" presStyleCnt="0"/>
      <dgm:spPr/>
    </dgm:pt>
    <dgm:pt modelId="{2F112E73-755D-4196-B864-89C3E88F6315}" type="pres">
      <dgm:prSet presAssocID="{A2CD34D9-D9B6-48BE-B937-C91EF6188BAA}" presName="textRect" presStyleLbl="revTx" presStyleIdx="2" presStyleCnt="3">
        <dgm:presLayoutVars>
          <dgm:chMax val="1"/>
          <dgm:chPref val="1"/>
        </dgm:presLayoutVars>
      </dgm:prSet>
      <dgm:spPr/>
    </dgm:pt>
  </dgm:ptLst>
  <dgm:cxnLst>
    <dgm:cxn modelId="{93D55F30-AADF-45F7-BB22-5FCAE0881987}" type="presOf" srcId="{2FE3D73A-6330-49CF-9BCA-51F901A76BD9}" destId="{595B672B-64D3-4F19-A0C5-11BFA21F333B}" srcOrd="0" destOrd="0" presId="urn:microsoft.com/office/officeart/2018/5/layout/IconCircleLabelList"/>
    <dgm:cxn modelId="{A93AF539-4C63-4F11-B664-A38707429FBE}" type="presOf" srcId="{1207225D-F9DC-4C7D-9457-4E06771D8E3B}" destId="{4F237D19-2DBD-46F5-8554-8C679B9B838F}" srcOrd="0" destOrd="0" presId="urn:microsoft.com/office/officeart/2018/5/layout/IconCircleLabelList"/>
    <dgm:cxn modelId="{731CB391-37AC-4382-A3E6-35B28A1188D8}" srcId="{1207225D-F9DC-4C7D-9457-4E06771D8E3B}" destId="{A2CD34D9-D9B6-48BE-B937-C91EF6188BAA}" srcOrd="2" destOrd="0" parTransId="{F48BCBE5-9C70-45A4-A767-7E5889FD6E63}" sibTransId="{22B1F57D-41FC-4D2F-8BA8-A305CC2C5E96}"/>
    <dgm:cxn modelId="{ACE420AB-0BCF-4083-813E-790A489A9898}" srcId="{1207225D-F9DC-4C7D-9457-4E06771D8E3B}" destId="{2FE3D73A-6330-49CF-9BCA-51F901A76BD9}" srcOrd="0" destOrd="0" parTransId="{2363FA1A-9C77-40F1-B789-857552EC4DC1}" sibTransId="{CDC187C8-D055-4077-97DC-7257FAFD7EFA}"/>
    <dgm:cxn modelId="{42028FC5-D30C-42E7-8250-EEB41C711072}" srcId="{1207225D-F9DC-4C7D-9457-4E06771D8E3B}" destId="{77EB3E24-B3F9-46E5-81A6-B5E4E87F11B1}" srcOrd="1" destOrd="0" parTransId="{08E935E8-BD5D-4151-A2AC-31C597E3E27B}" sibTransId="{1EF92E85-D92F-42E4-A9AF-2F7E9F95DAFA}"/>
    <dgm:cxn modelId="{25C6B7D6-82E2-4D03-8137-A4758A22E547}" type="presOf" srcId="{77EB3E24-B3F9-46E5-81A6-B5E4E87F11B1}" destId="{6E1B838A-BA70-4864-B0B5-8E892DEC54AC}" srcOrd="0" destOrd="0" presId="urn:microsoft.com/office/officeart/2018/5/layout/IconCircleLabelList"/>
    <dgm:cxn modelId="{E6B663FE-1820-4CFE-B553-625AF52940FB}" type="presOf" srcId="{A2CD34D9-D9B6-48BE-B937-C91EF6188BAA}" destId="{2F112E73-755D-4196-B864-89C3E88F6315}" srcOrd="0" destOrd="0" presId="urn:microsoft.com/office/officeart/2018/5/layout/IconCircleLabelList"/>
    <dgm:cxn modelId="{75193A1A-7D7F-4A51-95CA-5761A00A2266}" type="presParOf" srcId="{4F237D19-2DBD-46F5-8554-8C679B9B838F}" destId="{F2223D1C-8BDC-426B-B876-4BA03A6CB9E8}" srcOrd="0" destOrd="0" presId="urn:microsoft.com/office/officeart/2018/5/layout/IconCircleLabelList"/>
    <dgm:cxn modelId="{457382CC-41E0-487D-AFA0-8C1136C747B0}" type="presParOf" srcId="{F2223D1C-8BDC-426B-B876-4BA03A6CB9E8}" destId="{62D36189-8ACA-47D7-9C87-6431B88DFE72}" srcOrd="0" destOrd="0" presId="urn:microsoft.com/office/officeart/2018/5/layout/IconCircleLabelList"/>
    <dgm:cxn modelId="{4D627A94-91B1-4971-B6BE-DEF47AFF8382}" type="presParOf" srcId="{F2223D1C-8BDC-426B-B876-4BA03A6CB9E8}" destId="{C8216007-5764-441F-B22B-5CE06E81137A}" srcOrd="1" destOrd="0" presId="urn:microsoft.com/office/officeart/2018/5/layout/IconCircleLabelList"/>
    <dgm:cxn modelId="{1A77E9B4-C6C4-45D0-BC8F-D0082E69049A}" type="presParOf" srcId="{F2223D1C-8BDC-426B-B876-4BA03A6CB9E8}" destId="{93D7AB5E-8D8C-46AB-866A-10365ACD0C6D}" srcOrd="2" destOrd="0" presId="urn:microsoft.com/office/officeart/2018/5/layout/IconCircleLabelList"/>
    <dgm:cxn modelId="{C4262B39-8DB8-430A-8D28-4B4EE2F6F81A}" type="presParOf" srcId="{F2223D1C-8BDC-426B-B876-4BA03A6CB9E8}" destId="{595B672B-64D3-4F19-A0C5-11BFA21F333B}" srcOrd="3" destOrd="0" presId="urn:microsoft.com/office/officeart/2018/5/layout/IconCircleLabelList"/>
    <dgm:cxn modelId="{012DF981-1D2A-4C83-838C-59767CFC87ED}" type="presParOf" srcId="{4F237D19-2DBD-46F5-8554-8C679B9B838F}" destId="{B227A405-923B-4783-901A-B89ED6E525F8}" srcOrd="1" destOrd="0" presId="urn:microsoft.com/office/officeart/2018/5/layout/IconCircleLabelList"/>
    <dgm:cxn modelId="{586FEF8C-5BB9-48C4-A49E-1FADE289EED4}" type="presParOf" srcId="{4F237D19-2DBD-46F5-8554-8C679B9B838F}" destId="{F8A4EA27-B8BE-4EF2-91FB-91B16B9AC231}" srcOrd="2" destOrd="0" presId="urn:microsoft.com/office/officeart/2018/5/layout/IconCircleLabelList"/>
    <dgm:cxn modelId="{C620C2F3-C748-4B6D-BE07-3F53AD54290F}" type="presParOf" srcId="{F8A4EA27-B8BE-4EF2-91FB-91B16B9AC231}" destId="{A9308F4D-679D-4496-B987-2725F981BE8C}" srcOrd="0" destOrd="0" presId="urn:microsoft.com/office/officeart/2018/5/layout/IconCircleLabelList"/>
    <dgm:cxn modelId="{08C21F93-C7AC-4C71-BA73-370BB84BCCE7}" type="presParOf" srcId="{F8A4EA27-B8BE-4EF2-91FB-91B16B9AC231}" destId="{3E644A28-AD2D-43B5-A597-9D8A68618423}" srcOrd="1" destOrd="0" presId="urn:microsoft.com/office/officeart/2018/5/layout/IconCircleLabelList"/>
    <dgm:cxn modelId="{F8ED54C4-11F4-4148-ABD6-B4CE65F9813C}" type="presParOf" srcId="{F8A4EA27-B8BE-4EF2-91FB-91B16B9AC231}" destId="{41C1A078-2482-4586-9A21-278A8C7DF684}" srcOrd="2" destOrd="0" presId="urn:microsoft.com/office/officeart/2018/5/layout/IconCircleLabelList"/>
    <dgm:cxn modelId="{4DFF9A59-E108-4E42-BEC5-6A939B8118D9}" type="presParOf" srcId="{F8A4EA27-B8BE-4EF2-91FB-91B16B9AC231}" destId="{6E1B838A-BA70-4864-B0B5-8E892DEC54AC}" srcOrd="3" destOrd="0" presId="urn:microsoft.com/office/officeart/2018/5/layout/IconCircleLabelList"/>
    <dgm:cxn modelId="{1FBF6558-58A5-457C-BC25-9549D24953F6}" type="presParOf" srcId="{4F237D19-2DBD-46F5-8554-8C679B9B838F}" destId="{982E857C-244C-4F96-9472-BDF7A64924EC}" srcOrd="3" destOrd="0" presId="urn:microsoft.com/office/officeart/2018/5/layout/IconCircleLabelList"/>
    <dgm:cxn modelId="{7A5E7785-1C12-4A89-94C7-52B5D85230DE}" type="presParOf" srcId="{4F237D19-2DBD-46F5-8554-8C679B9B838F}" destId="{4AE22808-4A32-4B87-B285-BF571ADDE553}" srcOrd="4" destOrd="0" presId="urn:microsoft.com/office/officeart/2018/5/layout/IconCircleLabelList"/>
    <dgm:cxn modelId="{7641673E-5410-46E4-A347-F1F849C50FE7}" type="presParOf" srcId="{4AE22808-4A32-4B87-B285-BF571ADDE553}" destId="{F0A56797-09E4-4F07-9EE6-B2AC3B5FBA5A}" srcOrd="0" destOrd="0" presId="urn:microsoft.com/office/officeart/2018/5/layout/IconCircleLabelList"/>
    <dgm:cxn modelId="{587DE948-6ACC-4EB3-81CB-D27D23EF6425}" type="presParOf" srcId="{4AE22808-4A32-4B87-B285-BF571ADDE553}" destId="{9C3555C3-6CB2-4A4B-B8F2-71A54928EF52}" srcOrd="1" destOrd="0" presId="urn:microsoft.com/office/officeart/2018/5/layout/IconCircleLabelList"/>
    <dgm:cxn modelId="{18650398-D7F0-412D-BF44-1FEEAA24E82D}" type="presParOf" srcId="{4AE22808-4A32-4B87-B285-BF571ADDE553}" destId="{B0388BBB-AC38-4723-BED0-A86D0C3ECA22}" srcOrd="2" destOrd="0" presId="urn:microsoft.com/office/officeart/2018/5/layout/IconCircleLabelList"/>
    <dgm:cxn modelId="{50446063-4E61-450F-AAE9-27912FE2AF12}" type="presParOf" srcId="{4AE22808-4A32-4B87-B285-BF571ADDE553}" destId="{2F112E73-755D-4196-B864-89C3E88F6315}"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4883CD-3F57-47A2-9677-F7D3018CC42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4AFE7E7-E522-4CB2-82E9-5BDE73FA4E2A}">
      <dgm:prSet/>
      <dgm:spPr/>
      <dgm:t>
        <a:bodyPr/>
        <a:lstStyle/>
        <a:p>
          <a:pPr rtl="0"/>
          <a:r>
            <a:rPr lang="en-US"/>
            <a:t>Ryzen 5 is the family of mid-range performance 64 bit quad and hexa-core x86 microprocessors of Ryzen lineup.</a:t>
          </a:r>
          <a:r>
            <a:rPr lang="en-US">
              <a:latin typeface="Arial" panose="020B0604020202020204"/>
            </a:rPr>
            <a:t> </a:t>
          </a:r>
          <a:endParaRPr lang="en-US"/>
        </a:p>
      </dgm:t>
    </dgm:pt>
    <dgm:pt modelId="{1698B213-0CBF-40A8-A53E-9C77A3572B7A}" type="parTrans" cxnId="{7F60E620-15DE-4632-9FDE-660E91168476}">
      <dgm:prSet/>
      <dgm:spPr/>
      <dgm:t>
        <a:bodyPr/>
        <a:lstStyle/>
        <a:p>
          <a:endParaRPr lang="en-US"/>
        </a:p>
      </dgm:t>
    </dgm:pt>
    <dgm:pt modelId="{D4D07411-8A3C-490B-921F-C049BB8E1D65}" type="sibTrans" cxnId="{7F60E620-15DE-4632-9FDE-660E91168476}">
      <dgm:prSet/>
      <dgm:spPr/>
      <dgm:t>
        <a:bodyPr/>
        <a:lstStyle/>
        <a:p>
          <a:endParaRPr lang="en-US"/>
        </a:p>
      </dgm:t>
    </dgm:pt>
    <dgm:pt modelId="{1F0D6481-97BE-484C-8562-6378C316A030}">
      <dgm:prSet/>
      <dgm:spPr/>
      <dgm:t>
        <a:bodyPr/>
        <a:lstStyle/>
        <a:p>
          <a:pPr rtl="0"/>
          <a:r>
            <a:rPr lang="en-US">
              <a:latin typeface="Arial" panose="020B0604020202020204"/>
            </a:rPr>
            <a:t>Competitive </a:t>
          </a:r>
          <a:r>
            <a:rPr lang="en-US"/>
            <a:t>performance at lower </a:t>
          </a:r>
          <a:r>
            <a:rPr lang="en-US">
              <a:latin typeface="Arial" panose="020B0604020202020204"/>
            </a:rPr>
            <a:t>prices to competes </a:t>
          </a:r>
          <a:r>
            <a:rPr lang="en-US"/>
            <a:t>with Intel</a:t>
          </a:r>
        </a:p>
      </dgm:t>
    </dgm:pt>
    <dgm:pt modelId="{6A66570A-822E-452D-9141-AAB560E908C5}" type="parTrans" cxnId="{D23A2EED-4BC5-45A9-8023-55383E96A488}">
      <dgm:prSet/>
      <dgm:spPr/>
      <dgm:t>
        <a:bodyPr/>
        <a:lstStyle/>
        <a:p>
          <a:endParaRPr lang="en-US"/>
        </a:p>
      </dgm:t>
    </dgm:pt>
    <dgm:pt modelId="{4442F606-88FB-4FD4-A8D9-29691956F406}" type="sibTrans" cxnId="{D23A2EED-4BC5-45A9-8023-55383E96A488}">
      <dgm:prSet/>
      <dgm:spPr/>
      <dgm:t>
        <a:bodyPr/>
        <a:lstStyle/>
        <a:p>
          <a:endParaRPr lang="en-US"/>
        </a:p>
      </dgm:t>
    </dgm:pt>
    <dgm:pt modelId="{72484EE2-E6F4-45C9-A5FB-AC245352F05E}">
      <dgm:prSet/>
      <dgm:spPr/>
      <dgm:t>
        <a:bodyPr/>
        <a:lstStyle/>
        <a:p>
          <a:pPr rtl="0"/>
          <a:r>
            <a:rPr lang="en-US"/>
            <a:t>Ryzen 5 CPUs </a:t>
          </a:r>
          <a:r>
            <a:rPr lang="en-US">
              <a:latin typeface="Arial" panose="020B0604020202020204"/>
            </a:rPr>
            <a:t>have same features but with fewer cores than Ryzen 7.</a:t>
          </a:r>
          <a:endParaRPr lang="en-US"/>
        </a:p>
      </dgm:t>
    </dgm:pt>
    <dgm:pt modelId="{FD2A6976-A450-45A2-B51B-19286D24E76B}" type="parTrans" cxnId="{BD2BD476-53DE-4D2E-ACB7-B73724866ACD}">
      <dgm:prSet/>
      <dgm:spPr/>
      <dgm:t>
        <a:bodyPr/>
        <a:lstStyle/>
        <a:p>
          <a:endParaRPr lang="en-US"/>
        </a:p>
      </dgm:t>
    </dgm:pt>
    <dgm:pt modelId="{3EF9EFD9-19CF-4AC2-9809-9C7C71AB12A1}" type="sibTrans" cxnId="{BD2BD476-53DE-4D2E-ACB7-B73724866ACD}">
      <dgm:prSet/>
      <dgm:spPr/>
      <dgm:t>
        <a:bodyPr/>
        <a:lstStyle/>
        <a:p>
          <a:endParaRPr lang="en-US"/>
        </a:p>
      </dgm:t>
    </dgm:pt>
    <dgm:pt modelId="{28FA1728-3B27-4448-8BA6-A1DACE3DF134}" type="pres">
      <dgm:prSet presAssocID="{E34883CD-3F57-47A2-9677-F7D3018CC42F}" presName="hierChild1" presStyleCnt="0">
        <dgm:presLayoutVars>
          <dgm:chPref val="1"/>
          <dgm:dir/>
          <dgm:animOne val="branch"/>
          <dgm:animLvl val="lvl"/>
          <dgm:resizeHandles/>
        </dgm:presLayoutVars>
      </dgm:prSet>
      <dgm:spPr/>
    </dgm:pt>
    <dgm:pt modelId="{6B6E967B-ED3C-4710-A91E-90807E79A15E}" type="pres">
      <dgm:prSet presAssocID="{44AFE7E7-E522-4CB2-82E9-5BDE73FA4E2A}" presName="hierRoot1" presStyleCnt="0"/>
      <dgm:spPr/>
    </dgm:pt>
    <dgm:pt modelId="{117EB653-DC14-4292-8003-44539CA8401E}" type="pres">
      <dgm:prSet presAssocID="{44AFE7E7-E522-4CB2-82E9-5BDE73FA4E2A}" presName="composite" presStyleCnt="0"/>
      <dgm:spPr/>
    </dgm:pt>
    <dgm:pt modelId="{5F7E6AF7-FE12-48BC-B228-A95A95E12903}" type="pres">
      <dgm:prSet presAssocID="{44AFE7E7-E522-4CB2-82E9-5BDE73FA4E2A}" presName="background" presStyleLbl="node0" presStyleIdx="0" presStyleCnt="3"/>
      <dgm:spPr/>
    </dgm:pt>
    <dgm:pt modelId="{88F7691D-0C5A-48B3-BC66-190F0571191F}" type="pres">
      <dgm:prSet presAssocID="{44AFE7E7-E522-4CB2-82E9-5BDE73FA4E2A}" presName="text" presStyleLbl="fgAcc0" presStyleIdx="0" presStyleCnt="3">
        <dgm:presLayoutVars>
          <dgm:chPref val="3"/>
        </dgm:presLayoutVars>
      </dgm:prSet>
      <dgm:spPr/>
    </dgm:pt>
    <dgm:pt modelId="{18B5A1FD-0348-4E6A-966A-2FF3B991B40F}" type="pres">
      <dgm:prSet presAssocID="{44AFE7E7-E522-4CB2-82E9-5BDE73FA4E2A}" presName="hierChild2" presStyleCnt="0"/>
      <dgm:spPr/>
    </dgm:pt>
    <dgm:pt modelId="{B40E6A3E-D1C7-4C6C-874F-4403865BED49}" type="pres">
      <dgm:prSet presAssocID="{1F0D6481-97BE-484C-8562-6378C316A030}" presName="hierRoot1" presStyleCnt="0"/>
      <dgm:spPr/>
    </dgm:pt>
    <dgm:pt modelId="{7DDB3B19-AC4C-4587-926A-1CB3CE88E85F}" type="pres">
      <dgm:prSet presAssocID="{1F0D6481-97BE-484C-8562-6378C316A030}" presName="composite" presStyleCnt="0"/>
      <dgm:spPr/>
    </dgm:pt>
    <dgm:pt modelId="{4F71449D-1742-4AEC-A609-1581771D06F2}" type="pres">
      <dgm:prSet presAssocID="{1F0D6481-97BE-484C-8562-6378C316A030}" presName="background" presStyleLbl="node0" presStyleIdx="1" presStyleCnt="3"/>
      <dgm:spPr/>
    </dgm:pt>
    <dgm:pt modelId="{87158462-4FFC-4968-BBAB-D446B8D17FB3}" type="pres">
      <dgm:prSet presAssocID="{1F0D6481-97BE-484C-8562-6378C316A030}" presName="text" presStyleLbl="fgAcc0" presStyleIdx="1" presStyleCnt="3">
        <dgm:presLayoutVars>
          <dgm:chPref val="3"/>
        </dgm:presLayoutVars>
      </dgm:prSet>
      <dgm:spPr/>
    </dgm:pt>
    <dgm:pt modelId="{2660BE99-6775-4BBC-B0E8-C515CC6DBE67}" type="pres">
      <dgm:prSet presAssocID="{1F0D6481-97BE-484C-8562-6378C316A030}" presName="hierChild2" presStyleCnt="0"/>
      <dgm:spPr/>
    </dgm:pt>
    <dgm:pt modelId="{07000E69-12B6-4339-BD7F-DBAEAC5D0D0E}" type="pres">
      <dgm:prSet presAssocID="{72484EE2-E6F4-45C9-A5FB-AC245352F05E}" presName="hierRoot1" presStyleCnt="0"/>
      <dgm:spPr/>
    </dgm:pt>
    <dgm:pt modelId="{267B4C5F-5473-41EF-92F9-83DAB3696E82}" type="pres">
      <dgm:prSet presAssocID="{72484EE2-E6F4-45C9-A5FB-AC245352F05E}" presName="composite" presStyleCnt="0"/>
      <dgm:spPr/>
    </dgm:pt>
    <dgm:pt modelId="{1E0B5CFF-D69F-4512-B7D4-88695638B85C}" type="pres">
      <dgm:prSet presAssocID="{72484EE2-E6F4-45C9-A5FB-AC245352F05E}" presName="background" presStyleLbl="node0" presStyleIdx="2" presStyleCnt="3"/>
      <dgm:spPr/>
    </dgm:pt>
    <dgm:pt modelId="{1C729B8F-3851-446C-A5F1-5CF03686C588}" type="pres">
      <dgm:prSet presAssocID="{72484EE2-E6F4-45C9-A5FB-AC245352F05E}" presName="text" presStyleLbl="fgAcc0" presStyleIdx="2" presStyleCnt="3">
        <dgm:presLayoutVars>
          <dgm:chPref val="3"/>
        </dgm:presLayoutVars>
      </dgm:prSet>
      <dgm:spPr/>
    </dgm:pt>
    <dgm:pt modelId="{D257D603-8D04-460B-81D4-E1C45B66DC10}" type="pres">
      <dgm:prSet presAssocID="{72484EE2-E6F4-45C9-A5FB-AC245352F05E}" presName="hierChild2" presStyleCnt="0"/>
      <dgm:spPr/>
    </dgm:pt>
  </dgm:ptLst>
  <dgm:cxnLst>
    <dgm:cxn modelId="{7F60E620-15DE-4632-9FDE-660E91168476}" srcId="{E34883CD-3F57-47A2-9677-F7D3018CC42F}" destId="{44AFE7E7-E522-4CB2-82E9-5BDE73FA4E2A}" srcOrd="0" destOrd="0" parTransId="{1698B213-0CBF-40A8-A53E-9C77A3572B7A}" sibTransId="{D4D07411-8A3C-490B-921F-C049BB8E1D65}"/>
    <dgm:cxn modelId="{BD2BD476-53DE-4D2E-ACB7-B73724866ACD}" srcId="{E34883CD-3F57-47A2-9677-F7D3018CC42F}" destId="{72484EE2-E6F4-45C9-A5FB-AC245352F05E}" srcOrd="2" destOrd="0" parTransId="{FD2A6976-A450-45A2-B51B-19286D24E76B}" sibTransId="{3EF9EFD9-19CF-4AC2-9809-9C7C71AB12A1}"/>
    <dgm:cxn modelId="{8A7143C1-5019-4E6E-B59F-5C798CE35068}" type="presOf" srcId="{72484EE2-E6F4-45C9-A5FB-AC245352F05E}" destId="{1C729B8F-3851-446C-A5F1-5CF03686C588}" srcOrd="0" destOrd="0" presId="urn:microsoft.com/office/officeart/2005/8/layout/hierarchy1"/>
    <dgm:cxn modelId="{026D6EC1-35A9-4007-A8B7-4A2664962484}" type="presOf" srcId="{1F0D6481-97BE-484C-8562-6378C316A030}" destId="{87158462-4FFC-4968-BBAB-D446B8D17FB3}" srcOrd="0" destOrd="0" presId="urn:microsoft.com/office/officeart/2005/8/layout/hierarchy1"/>
    <dgm:cxn modelId="{D23A2EED-4BC5-45A9-8023-55383E96A488}" srcId="{E34883CD-3F57-47A2-9677-F7D3018CC42F}" destId="{1F0D6481-97BE-484C-8562-6378C316A030}" srcOrd="1" destOrd="0" parTransId="{6A66570A-822E-452D-9141-AAB560E908C5}" sibTransId="{4442F606-88FB-4FD4-A8D9-29691956F406}"/>
    <dgm:cxn modelId="{E79CF4ED-A1DA-4CA1-AB7B-648EE8210BDF}" type="presOf" srcId="{44AFE7E7-E522-4CB2-82E9-5BDE73FA4E2A}" destId="{88F7691D-0C5A-48B3-BC66-190F0571191F}" srcOrd="0" destOrd="0" presId="urn:microsoft.com/office/officeart/2005/8/layout/hierarchy1"/>
    <dgm:cxn modelId="{5557B8F8-ECA2-4270-8562-0DDD8A526CDA}" type="presOf" srcId="{E34883CD-3F57-47A2-9677-F7D3018CC42F}" destId="{28FA1728-3B27-4448-8BA6-A1DACE3DF134}" srcOrd="0" destOrd="0" presId="urn:microsoft.com/office/officeart/2005/8/layout/hierarchy1"/>
    <dgm:cxn modelId="{A6F4CA0E-0494-4603-9534-0C1F1169F2CF}" type="presParOf" srcId="{28FA1728-3B27-4448-8BA6-A1DACE3DF134}" destId="{6B6E967B-ED3C-4710-A91E-90807E79A15E}" srcOrd="0" destOrd="0" presId="urn:microsoft.com/office/officeart/2005/8/layout/hierarchy1"/>
    <dgm:cxn modelId="{05BAB20B-5333-4B0D-B1B2-F5C43543A934}" type="presParOf" srcId="{6B6E967B-ED3C-4710-A91E-90807E79A15E}" destId="{117EB653-DC14-4292-8003-44539CA8401E}" srcOrd="0" destOrd="0" presId="urn:microsoft.com/office/officeart/2005/8/layout/hierarchy1"/>
    <dgm:cxn modelId="{5B6C545D-E84F-44EE-ABF6-E94C18942FF3}" type="presParOf" srcId="{117EB653-DC14-4292-8003-44539CA8401E}" destId="{5F7E6AF7-FE12-48BC-B228-A95A95E12903}" srcOrd="0" destOrd="0" presId="urn:microsoft.com/office/officeart/2005/8/layout/hierarchy1"/>
    <dgm:cxn modelId="{C34542AF-81F5-4FAD-80D7-F6DC59CA25EB}" type="presParOf" srcId="{117EB653-DC14-4292-8003-44539CA8401E}" destId="{88F7691D-0C5A-48B3-BC66-190F0571191F}" srcOrd="1" destOrd="0" presId="urn:microsoft.com/office/officeart/2005/8/layout/hierarchy1"/>
    <dgm:cxn modelId="{810701A5-423F-4F93-A12E-9CA01C6930D5}" type="presParOf" srcId="{6B6E967B-ED3C-4710-A91E-90807E79A15E}" destId="{18B5A1FD-0348-4E6A-966A-2FF3B991B40F}" srcOrd="1" destOrd="0" presId="urn:microsoft.com/office/officeart/2005/8/layout/hierarchy1"/>
    <dgm:cxn modelId="{98C952F3-1288-44AC-A2A7-B998B5BD30CE}" type="presParOf" srcId="{28FA1728-3B27-4448-8BA6-A1DACE3DF134}" destId="{B40E6A3E-D1C7-4C6C-874F-4403865BED49}" srcOrd="1" destOrd="0" presId="urn:microsoft.com/office/officeart/2005/8/layout/hierarchy1"/>
    <dgm:cxn modelId="{0C8A0746-A21E-41AC-9555-A9B63814BA02}" type="presParOf" srcId="{B40E6A3E-D1C7-4C6C-874F-4403865BED49}" destId="{7DDB3B19-AC4C-4587-926A-1CB3CE88E85F}" srcOrd="0" destOrd="0" presId="urn:microsoft.com/office/officeart/2005/8/layout/hierarchy1"/>
    <dgm:cxn modelId="{7AB77D41-F3E6-40DF-B8CF-6E0FFE10ED67}" type="presParOf" srcId="{7DDB3B19-AC4C-4587-926A-1CB3CE88E85F}" destId="{4F71449D-1742-4AEC-A609-1581771D06F2}" srcOrd="0" destOrd="0" presId="urn:microsoft.com/office/officeart/2005/8/layout/hierarchy1"/>
    <dgm:cxn modelId="{D658AF6D-D3D1-47B4-9982-6FC9F2109BC5}" type="presParOf" srcId="{7DDB3B19-AC4C-4587-926A-1CB3CE88E85F}" destId="{87158462-4FFC-4968-BBAB-D446B8D17FB3}" srcOrd="1" destOrd="0" presId="urn:microsoft.com/office/officeart/2005/8/layout/hierarchy1"/>
    <dgm:cxn modelId="{CCDF7C4F-EC29-43A2-A957-30C3FEBEA2CF}" type="presParOf" srcId="{B40E6A3E-D1C7-4C6C-874F-4403865BED49}" destId="{2660BE99-6775-4BBC-B0E8-C515CC6DBE67}" srcOrd="1" destOrd="0" presId="urn:microsoft.com/office/officeart/2005/8/layout/hierarchy1"/>
    <dgm:cxn modelId="{062FB6E7-6011-4646-B5B2-E6A9A09D75A2}" type="presParOf" srcId="{28FA1728-3B27-4448-8BA6-A1DACE3DF134}" destId="{07000E69-12B6-4339-BD7F-DBAEAC5D0D0E}" srcOrd="2" destOrd="0" presId="urn:microsoft.com/office/officeart/2005/8/layout/hierarchy1"/>
    <dgm:cxn modelId="{335DE1B3-C985-4A7B-A4F0-E5D501F22C21}" type="presParOf" srcId="{07000E69-12B6-4339-BD7F-DBAEAC5D0D0E}" destId="{267B4C5F-5473-41EF-92F9-83DAB3696E82}" srcOrd="0" destOrd="0" presId="urn:microsoft.com/office/officeart/2005/8/layout/hierarchy1"/>
    <dgm:cxn modelId="{B228301D-CBB5-4A82-B671-E7B5237CDA72}" type="presParOf" srcId="{267B4C5F-5473-41EF-92F9-83DAB3696E82}" destId="{1E0B5CFF-D69F-4512-B7D4-88695638B85C}" srcOrd="0" destOrd="0" presId="urn:microsoft.com/office/officeart/2005/8/layout/hierarchy1"/>
    <dgm:cxn modelId="{B3A2F077-A1F7-4442-A475-2140BB721776}" type="presParOf" srcId="{267B4C5F-5473-41EF-92F9-83DAB3696E82}" destId="{1C729B8F-3851-446C-A5F1-5CF03686C588}" srcOrd="1" destOrd="0" presId="urn:microsoft.com/office/officeart/2005/8/layout/hierarchy1"/>
    <dgm:cxn modelId="{5F1C801B-4A0F-4941-8FFC-A113F919F06D}" type="presParOf" srcId="{07000E69-12B6-4339-BD7F-DBAEAC5D0D0E}" destId="{D257D603-8D04-460B-81D4-E1C45B66DC1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B6CD8-08BC-4EDF-ACBE-651BA5965112}">
      <dsp:nvSpPr>
        <dsp:cNvPr id="0" name=""/>
        <dsp:cNvSpPr/>
      </dsp:nvSpPr>
      <dsp:spPr>
        <a:xfrm>
          <a:off x="0" y="649"/>
          <a:ext cx="5889686" cy="151941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46E926-BA99-4500-BF84-3C374D7A97F0}">
      <dsp:nvSpPr>
        <dsp:cNvPr id="0" name=""/>
        <dsp:cNvSpPr/>
      </dsp:nvSpPr>
      <dsp:spPr>
        <a:xfrm>
          <a:off x="459622" y="342517"/>
          <a:ext cx="835676" cy="8356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BF1147-75D4-493A-AF82-CBDBA1643340}">
      <dsp:nvSpPr>
        <dsp:cNvPr id="0" name=""/>
        <dsp:cNvSpPr/>
      </dsp:nvSpPr>
      <dsp:spPr>
        <a:xfrm>
          <a:off x="1754920" y="649"/>
          <a:ext cx="4134765" cy="1519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04" tIns="160804" rIns="160804" bIns="160804" numCol="1" spcCol="1270" anchor="ctr" anchorCtr="0">
          <a:noAutofit/>
        </a:bodyPr>
        <a:lstStyle/>
        <a:p>
          <a:pPr marL="0" lvl="0" indent="0" algn="l" defTabSz="1111250">
            <a:lnSpc>
              <a:spcPct val="100000"/>
            </a:lnSpc>
            <a:spcBef>
              <a:spcPct val="0"/>
            </a:spcBef>
            <a:spcAft>
              <a:spcPct val="35000"/>
            </a:spcAft>
            <a:buNone/>
          </a:pPr>
          <a:r>
            <a:rPr lang="en-US" sz="2500" kern="1200"/>
            <a:t>Released in 2017.</a:t>
          </a:r>
        </a:p>
      </dsp:txBody>
      <dsp:txXfrm>
        <a:off x="1754920" y="649"/>
        <a:ext cx="4134765" cy="1519412"/>
      </dsp:txXfrm>
    </dsp:sp>
    <dsp:sp modelId="{30DB39D3-03B3-4A36-ABB8-656E4F5BB902}">
      <dsp:nvSpPr>
        <dsp:cNvPr id="0" name=""/>
        <dsp:cNvSpPr/>
      </dsp:nvSpPr>
      <dsp:spPr>
        <a:xfrm>
          <a:off x="0" y="1899914"/>
          <a:ext cx="5889686" cy="151941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032755-E6D0-44F1-AC44-630888BC4B65}">
      <dsp:nvSpPr>
        <dsp:cNvPr id="0" name=""/>
        <dsp:cNvSpPr/>
      </dsp:nvSpPr>
      <dsp:spPr>
        <a:xfrm>
          <a:off x="459622" y="2241782"/>
          <a:ext cx="835676" cy="83567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2103FF-F66C-4417-9363-0428B7A9C078}">
      <dsp:nvSpPr>
        <dsp:cNvPr id="0" name=""/>
        <dsp:cNvSpPr/>
      </dsp:nvSpPr>
      <dsp:spPr>
        <a:xfrm>
          <a:off x="1754920" y="1899914"/>
          <a:ext cx="4134765" cy="1519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04" tIns="160804" rIns="160804" bIns="160804" numCol="1" spcCol="1270" anchor="ctr" anchorCtr="0">
          <a:noAutofit/>
        </a:bodyPr>
        <a:lstStyle/>
        <a:p>
          <a:pPr marL="0" lvl="0" indent="0" algn="l" defTabSz="1111250">
            <a:lnSpc>
              <a:spcPct val="100000"/>
            </a:lnSpc>
            <a:spcBef>
              <a:spcPct val="0"/>
            </a:spcBef>
            <a:spcAft>
              <a:spcPct val="35000"/>
            </a:spcAft>
            <a:buNone/>
          </a:pPr>
          <a:r>
            <a:rPr lang="en-US" sz="2500" kern="1200"/>
            <a:t>Produced by TSMC and GlobalFoundries. </a:t>
          </a:r>
        </a:p>
      </dsp:txBody>
      <dsp:txXfrm>
        <a:off x="1754920" y="1899914"/>
        <a:ext cx="4134765" cy="1519412"/>
      </dsp:txXfrm>
    </dsp:sp>
    <dsp:sp modelId="{975238F9-E68C-4918-9A56-AB85C0AAF484}">
      <dsp:nvSpPr>
        <dsp:cNvPr id="0" name=""/>
        <dsp:cNvSpPr/>
      </dsp:nvSpPr>
      <dsp:spPr>
        <a:xfrm>
          <a:off x="0" y="3799179"/>
          <a:ext cx="5889686" cy="151941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2B76CE-BFE1-4147-A7D3-2802A7A52D7B}">
      <dsp:nvSpPr>
        <dsp:cNvPr id="0" name=""/>
        <dsp:cNvSpPr/>
      </dsp:nvSpPr>
      <dsp:spPr>
        <a:xfrm>
          <a:off x="459622" y="4141047"/>
          <a:ext cx="835676" cy="8356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871A9D-F5A7-4B88-A301-31FAC453B0F0}">
      <dsp:nvSpPr>
        <dsp:cNvPr id="0" name=""/>
        <dsp:cNvSpPr/>
      </dsp:nvSpPr>
      <dsp:spPr>
        <a:xfrm>
          <a:off x="1754920" y="3799179"/>
          <a:ext cx="4134765" cy="1519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04" tIns="160804" rIns="160804" bIns="160804" numCol="1" spcCol="1270" anchor="ctr" anchorCtr="0">
          <a:noAutofit/>
        </a:bodyPr>
        <a:lstStyle/>
        <a:p>
          <a:pPr marL="0" lvl="0" indent="0" algn="l" defTabSz="1111250">
            <a:lnSpc>
              <a:spcPct val="100000"/>
            </a:lnSpc>
            <a:spcBef>
              <a:spcPct val="0"/>
            </a:spcBef>
            <a:spcAft>
              <a:spcPct val="35000"/>
            </a:spcAft>
            <a:buNone/>
          </a:pPr>
          <a:r>
            <a:rPr lang="en-US" sz="2500" kern="1200"/>
            <a:t>Performance  3-4.7 GHz clock rate</a:t>
          </a:r>
        </a:p>
      </dsp:txBody>
      <dsp:txXfrm>
        <a:off x="1754920" y="3799179"/>
        <a:ext cx="4134765" cy="1519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36189-8ACA-47D7-9C87-6431B88DFE72}">
      <dsp:nvSpPr>
        <dsp:cNvPr id="0" name=""/>
        <dsp:cNvSpPr/>
      </dsp:nvSpPr>
      <dsp:spPr>
        <a:xfrm>
          <a:off x="461333" y="378417"/>
          <a:ext cx="1441125" cy="1441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16007-5764-441F-B22B-5CE06E81137A}">
      <dsp:nvSpPr>
        <dsp:cNvPr id="0" name=""/>
        <dsp:cNvSpPr/>
      </dsp:nvSpPr>
      <dsp:spPr>
        <a:xfrm>
          <a:off x="768458" y="685542"/>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5B672B-64D3-4F19-A0C5-11BFA21F333B}">
      <dsp:nvSpPr>
        <dsp:cNvPr id="0" name=""/>
        <dsp:cNvSpPr/>
      </dsp:nvSpPr>
      <dsp:spPr>
        <a:xfrm>
          <a:off x="645" y="2268417"/>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Transistors</a:t>
          </a:r>
          <a:r>
            <a:rPr lang="en-US" sz="2400" kern="1200">
              <a:latin typeface="Arial" panose="020B0604020202020204"/>
            </a:rPr>
            <a:t>:</a:t>
          </a:r>
          <a:r>
            <a:rPr lang="en-US" sz="2400" kern="1200"/>
            <a:t> 4.8 billion</a:t>
          </a:r>
        </a:p>
      </dsp:txBody>
      <dsp:txXfrm>
        <a:off x="645" y="2268417"/>
        <a:ext cx="2362500" cy="720000"/>
      </dsp:txXfrm>
    </dsp:sp>
    <dsp:sp modelId="{A9308F4D-679D-4496-B987-2725F981BE8C}">
      <dsp:nvSpPr>
        <dsp:cNvPr id="0" name=""/>
        <dsp:cNvSpPr/>
      </dsp:nvSpPr>
      <dsp:spPr>
        <a:xfrm>
          <a:off x="3237270" y="378417"/>
          <a:ext cx="1441125" cy="1441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644A28-AD2D-43B5-A597-9D8A68618423}">
      <dsp:nvSpPr>
        <dsp:cNvPr id="0" name=""/>
        <dsp:cNvSpPr/>
      </dsp:nvSpPr>
      <dsp:spPr>
        <a:xfrm>
          <a:off x="3544396" y="685542"/>
          <a:ext cx="826875" cy="8268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1B838A-BA70-4864-B0B5-8E892DEC54AC}">
      <dsp:nvSpPr>
        <dsp:cNvPr id="0" name=""/>
        <dsp:cNvSpPr/>
      </dsp:nvSpPr>
      <dsp:spPr>
        <a:xfrm>
          <a:off x="2776583" y="2268417"/>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rtl="0">
            <a:lnSpc>
              <a:spcPct val="100000"/>
            </a:lnSpc>
            <a:spcBef>
              <a:spcPct val="0"/>
            </a:spcBef>
            <a:spcAft>
              <a:spcPct val="35000"/>
            </a:spcAft>
            <a:buNone/>
            <a:defRPr cap="all"/>
          </a:pPr>
          <a:r>
            <a:rPr lang="en-US" sz="2400" kern="1200"/>
            <a:t>Cores</a:t>
          </a:r>
          <a:r>
            <a:rPr lang="en-US" sz="2400" kern="1200">
              <a:latin typeface="Arial" panose="020B0604020202020204"/>
            </a:rPr>
            <a:t>:</a:t>
          </a:r>
          <a:r>
            <a:rPr lang="en-US" sz="2400" kern="1200"/>
            <a:t> Up to 64 cores</a:t>
          </a:r>
        </a:p>
      </dsp:txBody>
      <dsp:txXfrm>
        <a:off x="2776583" y="2268417"/>
        <a:ext cx="2362500" cy="720000"/>
      </dsp:txXfrm>
    </dsp:sp>
    <dsp:sp modelId="{F0A56797-09E4-4F07-9EE6-B2AC3B5FBA5A}">
      <dsp:nvSpPr>
        <dsp:cNvPr id="0" name=""/>
        <dsp:cNvSpPr/>
      </dsp:nvSpPr>
      <dsp:spPr>
        <a:xfrm>
          <a:off x="6013208" y="378417"/>
          <a:ext cx="1441125" cy="1441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3555C3-6CB2-4A4B-B8F2-71A54928EF52}">
      <dsp:nvSpPr>
        <dsp:cNvPr id="0" name=""/>
        <dsp:cNvSpPr/>
      </dsp:nvSpPr>
      <dsp:spPr>
        <a:xfrm>
          <a:off x="6320333" y="685542"/>
          <a:ext cx="826875" cy="82687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12E73-755D-4196-B864-89C3E88F6315}">
      <dsp:nvSpPr>
        <dsp:cNvPr id="0" name=""/>
        <dsp:cNvSpPr/>
      </dsp:nvSpPr>
      <dsp:spPr>
        <a:xfrm>
          <a:off x="5552520" y="2268417"/>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rtl="0">
            <a:lnSpc>
              <a:spcPct val="100000"/>
            </a:lnSpc>
            <a:spcBef>
              <a:spcPct val="0"/>
            </a:spcBef>
            <a:spcAft>
              <a:spcPct val="35000"/>
            </a:spcAft>
            <a:buNone/>
            <a:defRPr cap="all"/>
          </a:pPr>
          <a:r>
            <a:rPr lang="en-US" sz="2400" kern="1200"/>
            <a:t>Threads</a:t>
          </a:r>
          <a:r>
            <a:rPr lang="en-US" sz="2400" kern="1200">
              <a:latin typeface="Arial" panose="020B0604020202020204"/>
            </a:rPr>
            <a:t>: </a:t>
          </a:r>
          <a:r>
            <a:rPr lang="en-US" sz="2400" kern="1200"/>
            <a:t> 128</a:t>
          </a:r>
        </a:p>
      </dsp:txBody>
      <dsp:txXfrm>
        <a:off x="5552520" y="2268417"/>
        <a:ext cx="23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E6AF7-FE12-48BC-B228-A95A95E12903}">
      <dsp:nvSpPr>
        <dsp:cNvPr id="0" name=""/>
        <dsp:cNvSpPr/>
      </dsp:nvSpPr>
      <dsp:spPr>
        <a:xfrm>
          <a:off x="0" y="1182446"/>
          <a:ext cx="2788089" cy="177043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7691D-0C5A-48B3-BC66-190F0571191F}">
      <dsp:nvSpPr>
        <dsp:cNvPr id="0" name=""/>
        <dsp:cNvSpPr/>
      </dsp:nvSpPr>
      <dsp:spPr>
        <a:xfrm>
          <a:off x="309787" y="1476744"/>
          <a:ext cx="2788089" cy="177043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Ryzen 5 is the family of mid-range performance 64 bit quad and hexa-core x86 microprocessors of Ryzen lineup.</a:t>
          </a:r>
          <a:r>
            <a:rPr lang="en-US" sz="1900" kern="1200">
              <a:latin typeface="Arial" panose="020B0604020202020204"/>
            </a:rPr>
            <a:t> </a:t>
          </a:r>
          <a:endParaRPr lang="en-US" sz="1900" kern="1200"/>
        </a:p>
      </dsp:txBody>
      <dsp:txXfrm>
        <a:off x="361641" y="1528598"/>
        <a:ext cx="2684381" cy="1666728"/>
      </dsp:txXfrm>
    </dsp:sp>
    <dsp:sp modelId="{4F71449D-1742-4AEC-A609-1581771D06F2}">
      <dsp:nvSpPr>
        <dsp:cNvPr id="0" name=""/>
        <dsp:cNvSpPr/>
      </dsp:nvSpPr>
      <dsp:spPr>
        <a:xfrm>
          <a:off x="3407664" y="1182446"/>
          <a:ext cx="2788089" cy="177043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158462-4FFC-4968-BBAB-D446B8D17FB3}">
      <dsp:nvSpPr>
        <dsp:cNvPr id="0" name=""/>
        <dsp:cNvSpPr/>
      </dsp:nvSpPr>
      <dsp:spPr>
        <a:xfrm>
          <a:off x="3717452" y="1476744"/>
          <a:ext cx="2788089" cy="177043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Arial" panose="020B0604020202020204"/>
            </a:rPr>
            <a:t>Competitive </a:t>
          </a:r>
          <a:r>
            <a:rPr lang="en-US" sz="1900" kern="1200"/>
            <a:t>performance at lower </a:t>
          </a:r>
          <a:r>
            <a:rPr lang="en-US" sz="1900" kern="1200">
              <a:latin typeface="Arial" panose="020B0604020202020204"/>
            </a:rPr>
            <a:t>prices to competes </a:t>
          </a:r>
          <a:r>
            <a:rPr lang="en-US" sz="1900" kern="1200"/>
            <a:t>with Intel</a:t>
          </a:r>
        </a:p>
      </dsp:txBody>
      <dsp:txXfrm>
        <a:off x="3769306" y="1528598"/>
        <a:ext cx="2684381" cy="1666728"/>
      </dsp:txXfrm>
    </dsp:sp>
    <dsp:sp modelId="{1E0B5CFF-D69F-4512-B7D4-88695638B85C}">
      <dsp:nvSpPr>
        <dsp:cNvPr id="0" name=""/>
        <dsp:cNvSpPr/>
      </dsp:nvSpPr>
      <dsp:spPr>
        <a:xfrm>
          <a:off x="6815329" y="1182446"/>
          <a:ext cx="2788089" cy="177043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729B8F-3851-446C-A5F1-5CF03686C588}">
      <dsp:nvSpPr>
        <dsp:cNvPr id="0" name=""/>
        <dsp:cNvSpPr/>
      </dsp:nvSpPr>
      <dsp:spPr>
        <a:xfrm>
          <a:off x="7125116" y="1476744"/>
          <a:ext cx="2788089" cy="177043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Ryzen 5 CPUs </a:t>
          </a:r>
          <a:r>
            <a:rPr lang="en-US" sz="1900" kern="1200">
              <a:latin typeface="Arial" panose="020B0604020202020204"/>
            </a:rPr>
            <a:t>have same features but with fewer cores than Ryzen 7.</a:t>
          </a:r>
          <a:endParaRPr lang="en-US" sz="1900" kern="1200"/>
        </a:p>
      </dsp:txBody>
      <dsp:txXfrm>
        <a:off x="7176970" y="1528598"/>
        <a:ext cx="2684381" cy="16667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3/5/2020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5647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dirty="0"/>
              <a:t>3/5/2020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331395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dirty="0"/>
              <a:t>3/5/2020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342398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62C4-EDD9-4389-A98B-B87ECEA2A816}" type="datetimeFigureOut">
              <a:rPr lang="en-US" dirty="0"/>
              <a:t>3/5/2020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42027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3/5/2020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52997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54B2F-12DE-47F5-8894-472B206D2E1E}" type="datetimeFigureOut">
              <a:rPr lang="en-US" dirty="0"/>
              <a:t>3/5/2020</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863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0E46F-7819-4ACF-B48B-48222C2ACC88}" type="datetimeFigureOut">
              <a:rPr lang="en-US" dirty="0"/>
              <a:t>3/5/2020</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34386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3/5/2020</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47381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3/5/2020</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532761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3/5/2020</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04993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3/5/2020</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44912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Eigth level</a:t>
            </a:r>
          </a:p>
          <a:p>
            <a:pPr lvl="8"/>
            <a:r>
              <a:rPr lang="en-US"/>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3/5/2020</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450263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39.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46.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Ryzen 5 3600 Microprocessor</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Manufactured by </a:t>
            </a:r>
            <a:r>
              <a:rPr lang="en-US" b="1">
                <a:cs typeface="Calibri"/>
              </a:rPr>
              <a:t>AMD</a:t>
            </a:r>
            <a:endParaRPr lang="en-US" b="1"/>
          </a:p>
        </p:txBody>
      </p:sp>
      <p:sp>
        <p:nvSpPr>
          <p:cNvPr id="8" name="TextBox 7">
            <a:extLst>
              <a:ext uri="{FF2B5EF4-FFF2-40B4-BE49-F238E27FC236}">
                <a16:creationId xmlns:a16="http://schemas.microsoft.com/office/drawing/2014/main" id="{BB5ABD4A-6650-4721-A2B9-C00396F64F6D}"/>
              </a:ext>
            </a:extLst>
          </p:cNvPr>
          <p:cNvSpPr txBox="1"/>
          <p:nvPr/>
        </p:nvSpPr>
        <p:spPr>
          <a:xfrm>
            <a:off x="1172136" y="5934635"/>
            <a:ext cx="328108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Andrew Cook</a:t>
            </a:r>
          </a:p>
          <a:p>
            <a:r>
              <a:rPr lang="en-US"/>
              <a:t>Anil Erturk</a:t>
            </a:r>
            <a:br>
              <a:rPr lang="en-US"/>
            </a:br>
            <a:endParaRPr lang="en-US">
              <a:cs typeface="Aria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7792309-2D28-41BC-84CF-A610592772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A4A77C25-5F33-4CC5-AAF6-E8103126E9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D3777338-BF67-4A6E-A733-9D0E81C8A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AC70F0F3-B393-4F7C-9317-B73BFE59F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06B9E37E-2605-48C1-A18D-B57D87301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50">
            <a:extLst>
              <a:ext uri="{FF2B5EF4-FFF2-40B4-BE49-F238E27FC236}">
                <a16:creationId xmlns:a16="http://schemas.microsoft.com/office/drawing/2014/main" id="{8DE633AC-CE93-42B2-817C-417CF38A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TextBox 52">
            <a:extLst>
              <a:ext uri="{FF2B5EF4-FFF2-40B4-BE49-F238E27FC236}">
                <a16:creationId xmlns:a16="http://schemas.microsoft.com/office/drawing/2014/main" id="{EE201BE5-DA89-47D9-983C-C69E24D1D957}"/>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55" name="Rectangle 54">
            <a:extLst>
              <a:ext uri="{FF2B5EF4-FFF2-40B4-BE49-F238E27FC236}">
                <a16:creationId xmlns:a16="http://schemas.microsoft.com/office/drawing/2014/main" id="{29B5A1C1-61EE-42C6-A608-110785F9B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BE39A5F4-BAC5-40F8-B66C-797B91DB16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9" name="Picture 58">
            <a:extLst>
              <a:ext uri="{FF2B5EF4-FFF2-40B4-BE49-F238E27FC236}">
                <a16:creationId xmlns:a16="http://schemas.microsoft.com/office/drawing/2014/main" id="{1E3CA54E-CF96-44EF-9351-38578DCE00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1" name="Rectangle 60">
            <a:extLst>
              <a:ext uri="{FF2B5EF4-FFF2-40B4-BE49-F238E27FC236}">
                <a16:creationId xmlns:a16="http://schemas.microsoft.com/office/drawing/2014/main" id="{AB239CA7-B730-4F09-9842-EFF7BC878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0EF7D4C-BDC1-4F85-8B9A-B56DCDB49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6C6E130-519A-48FE-B1C1-8E559B472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512D0-AB8B-45B4-8ADE-505764C25AB7}"/>
              </a:ext>
            </a:extLst>
          </p:cNvPr>
          <p:cNvSpPr>
            <a:spLocks noGrp="1"/>
          </p:cNvSpPr>
          <p:nvPr>
            <p:ph type="title"/>
          </p:nvPr>
        </p:nvSpPr>
        <p:spPr>
          <a:xfrm>
            <a:off x="1969804" y="808056"/>
            <a:ext cx="3774030" cy="1077229"/>
          </a:xfrm>
        </p:spPr>
        <p:txBody>
          <a:bodyPr vert="horz" lIns="91440" tIns="45720" rIns="91440" bIns="45720" rtlCol="0" anchor="t">
            <a:normAutofit/>
          </a:bodyPr>
          <a:lstStyle/>
          <a:p>
            <a:pPr algn="l"/>
            <a:r>
              <a:rPr lang="en-US"/>
              <a:t>Sockets</a:t>
            </a:r>
          </a:p>
        </p:txBody>
      </p:sp>
      <p:sp>
        <p:nvSpPr>
          <p:cNvPr id="3" name="Content Placeholder 2">
            <a:extLst>
              <a:ext uri="{FF2B5EF4-FFF2-40B4-BE49-F238E27FC236}">
                <a16:creationId xmlns:a16="http://schemas.microsoft.com/office/drawing/2014/main" id="{2352F669-6E87-41B8-A5B7-36793748D5BD}"/>
              </a:ext>
            </a:extLst>
          </p:cNvPr>
          <p:cNvSpPr>
            <a:spLocks noGrp="1"/>
          </p:cNvSpPr>
          <p:nvPr>
            <p:ph sz="half" idx="1"/>
          </p:nvPr>
        </p:nvSpPr>
        <p:spPr>
          <a:xfrm>
            <a:off x="1969803" y="2052116"/>
            <a:ext cx="3774030" cy="3997828"/>
          </a:xfrm>
        </p:spPr>
        <p:txBody>
          <a:bodyPr vert="horz" lIns="91440" tIns="45720" rIns="91440" bIns="45720" rtlCol="0" anchor="ctr">
            <a:normAutofit fontScale="92500"/>
          </a:bodyPr>
          <a:lstStyle/>
          <a:p>
            <a:pPr marL="344170" indent="-344170">
              <a:lnSpc>
                <a:spcPct val="110000"/>
              </a:lnSpc>
            </a:pPr>
            <a:r>
              <a:rPr lang="en-US" sz="1800"/>
              <a:t>AM4 – All three generations of Ryzen 3, 5, 7, and 9 uses AM4.</a:t>
            </a:r>
          </a:p>
          <a:p>
            <a:pPr marL="344170" indent="-344170">
              <a:lnSpc>
                <a:spcPct val="110000"/>
              </a:lnSpc>
            </a:pPr>
            <a:r>
              <a:rPr lang="en-US" sz="1800"/>
              <a:t>Socket sTRX4 is the direct successor to Socket TR4 used in the first and second generation Ryzen </a:t>
            </a:r>
            <a:r>
              <a:rPr lang="en-US" sz="1800" err="1"/>
              <a:t>Threadripper</a:t>
            </a:r>
            <a:r>
              <a:rPr lang="en-US" sz="1800"/>
              <a:t> products. It is physically identical to, but electrically incompatible with TR4. </a:t>
            </a:r>
          </a:p>
          <a:p>
            <a:pPr marL="344170" indent="-344170">
              <a:lnSpc>
                <a:spcPct val="110000"/>
              </a:lnSpc>
            </a:pPr>
            <a:r>
              <a:rPr lang="en-US" sz="1800"/>
              <a:t>TR4 and sTRX4 support more memory channels and PCIe lanes.</a:t>
            </a:r>
            <a:endParaRPr lang="en-US" sz="1800">
              <a:cs typeface="Arial"/>
            </a:endParaRPr>
          </a:p>
          <a:p>
            <a:pPr marL="344170" indent="-344170">
              <a:lnSpc>
                <a:spcPct val="110000"/>
              </a:lnSpc>
            </a:pPr>
            <a:endParaRPr lang="en-US" sz="1800"/>
          </a:p>
        </p:txBody>
      </p:sp>
      <p:pic>
        <p:nvPicPr>
          <p:cNvPr id="9" name="Picture 10" descr="A picture containing sitting, white, black, table&#10;&#10;Description generated with very high confidence">
            <a:extLst>
              <a:ext uri="{FF2B5EF4-FFF2-40B4-BE49-F238E27FC236}">
                <a16:creationId xmlns:a16="http://schemas.microsoft.com/office/drawing/2014/main" id="{326BBA84-43AB-40C7-B966-226056F1D4EC}"/>
              </a:ext>
            </a:extLst>
          </p:cNvPr>
          <p:cNvPicPr>
            <a:picLocks noChangeAspect="1"/>
          </p:cNvPicPr>
          <p:nvPr/>
        </p:nvPicPr>
        <p:blipFill rotWithShape="1">
          <a:blip r:embed="rId5"/>
          <a:srcRect t="7071" r="-4" b="8210"/>
          <a:stretch/>
        </p:blipFill>
        <p:spPr>
          <a:xfrm>
            <a:off x="6408981" y="646087"/>
            <a:ext cx="4330179" cy="326482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7" name="Picture 7" descr="A circuit board&#10;&#10;Description generated with very high confidence">
            <a:extLst>
              <a:ext uri="{FF2B5EF4-FFF2-40B4-BE49-F238E27FC236}">
                <a16:creationId xmlns:a16="http://schemas.microsoft.com/office/drawing/2014/main" id="{CD2465DC-7FE3-4BD2-BB62-29E1A71283DE}"/>
              </a:ext>
            </a:extLst>
          </p:cNvPr>
          <p:cNvPicPr>
            <a:picLocks noChangeAspect="1"/>
          </p:cNvPicPr>
          <p:nvPr/>
        </p:nvPicPr>
        <p:blipFill rotWithShape="1">
          <a:blip r:embed="rId6"/>
          <a:srcRect l="17368" r="17762" b="3"/>
          <a:stretch/>
        </p:blipFill>
        <p:spPr>
          <a:xfrm>
            <a:off x="6416207" y="4074496"/>
            <a:ext cx="2084656" cy="213697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Picture 5" descr="A circuit board&#10;&#10;Description generated with high confidence">
            <a:extLst>
              <a:ext uri="{FF2B5EF4-FFF2-40B4-BE49-F238E27FC236}">
                <a16:creationId xmlns:a16="http://schemas.microsoft.com/office/drawing/2014/main" id="{C0572406-7675-4759-81DF-3C62792476A6}"/>
              </a:ext>
            </a:extLst>
          </p:cNvPr>
          <p:cNvPicPr>
            <a:picLocks noChangeAspect="1"/>
          </p:cNvPicPr>
          <p:nvPr/>
        </p:nvPicPr>
        <p:blipFill rotWithShape="1">
          <a:blip r:embed="rId7"/>
          <a:srcRect l="14751" r="8427" b="-1"/>
          <a:stretch/>
        </p:blipFill>
        <p:spPr>
          <a:xfrm>
            <a:off x="8661729" y="4074497"/>
            <a:ext cx="2084656" cy="213697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67" name="Rectangle 66">
            <a:extLst>
              <a:ext uri="{FF2B5EF4-FFF2-40B4-BE49-F238E27FC236}">
                <a16:creationId xmlns:a16="http://schemas.microsoft.com/office/drawing/2014/main" id="{4EF036BF-C85A-4056-A8AA-F8E2FD3AB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886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 name="Picture 17">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 name="Rectangle 19">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TextBox 27">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30" name="Rectangle 29">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4E7D395-0531-4A17-A276-FDA3EB7792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4" name="Rectangle 33">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229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760DEE-7D59-438B-B70B-E6C60A6C033B}"/>
              </a:ext>
            </a:extLst>
          </p:cNvPr>
          <p:cNvSpPr>
            <a:spLocks noGrp="1"/>
          </p:cNvSpPr>
          <p:nvPr>
            <p:ph type="title"/>
          </p:nvPr>
        </p:nvSpPr>
        <p:spPr>
          <a:xfrm>
            <a:off x="1337191" y="1064365"/>
            <a:ext cx="2856582" cy="3313671"/>
          </a:xfrm>
        </p:spPr>
        <p:txBody>
          <a:bodyPr vert="horz" lIns="91440" tIns="45720" rIns="91440" bIns="45720" rtlCol="0" anchor="t">
            <a:normAutofit/>
          </a:bodyPr>
          <a:lstStyle/>
          <a:p>
            <a:pPr algn="l"/>
            <a:r>
              <a:rPr lang="en-US">
                <a:solidFill>
                  <a:schemeClr val="bg1"/>
                </a:solidFill>
              </a:rPr>
              <a:t>Ryzen General Info</a:t>
            </a:r>
          </a:p>
        </p:txBody>
      </p:sp>
      <p:sp>
        <p:nvSpPr>
          <p:cNvPr id="36" name="Rectangle 35">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769"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Diagram 11">
            <a:extLst>
              <a:ext uri="{FF2B5EF4-FFF2-40B4-BE49-F238E27FC236}">
                <a16:creationId xmlns:a16="http://schemas.microsoft.com/office/drawing/2014/main" id="{C06DC9ED-FAF9-4F5F-80E5-1D2E1CD4E81C}"/>
              </a:ext>
            </a:extLst>
          </p:cNvPr>
          <p:cNvGraphicFramePr/>
          <p:nvPr>
            <p:extLst>
              <p:ext uri="{D42A27DB-BD31-4B8C-83A1-F6EECF244321}">
                <p14:modId xmlns:p14="http://schemas.microsoft.com/office/powerpoint/2010/main" val="1500106274"/>
              </p:ext>
            </p:extLst>
          </p:nvPr>
        </p:nvGraphicFramePr>
        <p:xfrm>
          <a:off x="5507182" y="897534"/>
          <a:ext cx="5889686" cy="5319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449668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0432-8A53-49CB-8789-A4BEEA0F6400}"/>
              </a:ext>
            </a:extLst>
          </p:cNvPr>
          <p:cNvSpPr>
            <a:spLocks noGrp="1"/>
          </p:cNvSpPr>
          <p:nvPr>
            <p:ph type="title"/>
          </p:nvPr>
        </p:nvSpPr>
        <p:spPr/>
        <p:txBody>
          <a:bodyPr/>
          <a:lstStyle/>
          <a:p>
            <a:r>
              <a:rPr lang="en-US">
                <a:cs typeface="Arial"/>
              </a:rPr>
              <a:t>Architecture</a:t>
            </a:r>
            <a:endParaRPr lang="en-US"/>
          </a:p>
        </p:txBody>
      </p:sp>
      <p:sp>
        <p:nvSpPr>
          <p:cNvPr id="3" name="Content Placeholder 2">
            <a:extLst>
              <a:ext uri="{FF2B5EF4-FFF2-40B4-BE49-F238E27FC236}">
                <a16:creationId xmlns:a16="http://schemas.microsoft.com/office/drawing/2014/main" id="{3D539BE2-2427-4135-B1CE-F5266632BBEE}"/>
              </a:ext>
            </a:extLst>
          </p:cNvPr>
          <p:cNvSpPr>
            <a:spLocks noGrp="1"/>
          </p:cNvSpPr>
          <p:nvPr>
            <p:ph idx="1"/>
          </p:nvPr>
        </p:nvSpPr>
        <p:spPr>
          <a:xfrm>
            <a:off x="2773599" y="2052116"/>
            <a:ext cx="7796540" cy="4528918"/>
          </a:xfrm>
        </p:spPr>
        <p:txBody>
          <a:bodyPr/>
          <a:lstStyle/>
          <a:p>
            <a:pPr marL="344170" indent="-344170"/>
            <a:r>
              <a:rPr lang="en-US">
                <a:cs typeface="Arial"/>
              </a:rPr>
              <a:t>Process: 7nm to 14nm</a:t>
            </a:r>
          </a:p>
          <a:p>
            <a:pPr marL="344170" indent="-344170"/>
            <a:r>
              <a:rPr lang="en-US">
                <a:ea typeface="+mn-lt"/>
                <a:cs typeface="+mn-lt"/>
              </a:rPr>
              <a:t>Instruction set: AMD64/x86-64, MMX(+), SSE1, SSE2, SSE3, SSSE3, SSE4a, SSE4.1, SSE4.2, AES, CLMUL, AVX, AVX2, FMA3, CVT16/F16C, ABM, BMI1, BMI2, SHA</a:t>
            </a:r>
            <a:endParaRPr lang="en-US">
              <a:cs typeface="Arial"/>
            </a:endParaRPr>
          </a:p>
        </p:txBody>
      </p:sp>
      <p:pic>
        <p:nvPicPr>
          <p:cNvPr id="4" name="Picture 4" descr="A desktop computer sitting on top of a wooden table&#10;&#10;Description generated with high confidence">
            <a:extLst>
              <a:ext uri="{FF2B5EF4-FFF2-40B4-BE49-F238E27FC236}">
                <a16:creationId xmlns:a16="http://schemas.microsoft.com/office/drawing/2014/main" id="{720F2AC2-B07F-41E9-86CB-C419023FD4ED}"/>
              </a:ext>
            </a:extLst>
          </p:cNvPr>
          <p:cNvPicPr>
            <a:picLocks noChangeAspect="1"/>
          </p:cNvPicPr>
          <p:nvPr/>
        </p:nvPicPr>
        <p:blipFill>
          <a:blip r:embed="rId2"/>
          <a:stretch>
            <a:fillRect/>
          </a:stretch>
        </p:blipFill>
        <p:spPr>
          <a:xfrm>
            <a:off x="3846945" y="252698"/>
            <a:ext cx="2743200" cy="2542604"/>
          </a:xfrm>
          <a:prstGeom prst="rect">
            <a:avLst/>
          </a:prstGeom>
        </p:spPr>
      </p:pic>
    </p:spTree>
    <p:extLst>
      <p:ext uri="{BB962C8B-B14F-4D97-AF65-F5344CB8AC3E}">
        <p14:creationId xmlns:p14="http://schemas.microsoft.com/office/powerpoint/2010/main" val="18525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70FD-3E63-4B80-8BE7-47D561174E79}"/>
              </a:ext>
            </a:extLst>
          </p:cNvPr>
          <p:cNvSpPr>
            <a:spLocks noGrp="1"/>
          </p:cNvSpPr>
          <p:nvPr>
            <p:ph type="title"/>
          </p:nvPr>
        </p:nvSpPr>
        <p:spPr/>
        <p:txBody>
          <a:bodyPr/>
          <a:lstStyle/>
          <a:p>
            <a:r>
              <a:rPr lang="en-US">
                <a:cs typeface="Arial"/>
              </a:rPr>
              <a:t>Zen 2</a:t>
            </a:r>
          </a:p>
        </p:txBody>
      </p:sp>
      <p:sp>
        <p:nvSpPr>
          <p:cNvPr id="3" name="Content Placeholder 2">
            <a:extLst>
              <a:ext uri="{FF2B5EF4-FFF2-40B4-BE49-F238E27FC236}">
                <a16:creationId xmlns:a16="http://schemas.microsoft.com/office/drawing/2014/main" id="{805AB90C-AE6F-4893-873A-D714E8A565E7}"/>
              </a:ext>
            </a:extLst>
          </p:cNvPr>
          <p:cNvSpPr>
            <a:spLocks noGrp="1"/>
          </p:cNvSpPr>
          <p:nvPr>
            <p:ph sz="half" idx="1"/>
          </p:nvPr>
        </p:nvSpPr>
        <p:spPr>
          <a:xfrm>
            <a:off x="1124507" y="2052116"/>
            <a:ext cx="5372827" cy="3997828"/>
          </a:xfrm>
        </p:spPr>
        <p:txBody>
          <a:bodyPr vert="horz" lIns="91440" tIns="45720" rIns="91440" bIns="45720" rtlCol="0" anchor="t">
            <a:normAutofit/>
          </a:bodyPr>
          <a:lstStyle/>
          <a:p>
            <a:pPr marL="344170" indent="-344170"/>
            <a:r>
              <a:rPr lang="en-US">
                <a:cs typeface="Arial"/>
              </a:rPr>
              <a:t>Zen (1), Zen 2, Zen 3 (not released).</a:t>
            </a:r>
          </a:p>
          <a:p>
            <a:pPr marL="344170" indent="-344170"/>
            <a:r>
              <a:rPr lang="en-US">
                <a:cs typeface="Arial"/>
              </a:rPr>
              <a:t>7 nanometer design.</a:t>
            </a:r>
            <a:endParaRPr lang="en-US"/>
          </a:p>
          <a:p>
            <a:pPr marL="344170" indent="-344170"/>
            <a:r>
              <a:rPr lang="en-US">
                <a:cs typeface="Arial"/>
              </a:rPr>
              <a:t>12-core, 24 thread.</a:t>
            </a:r>
          </a:p>
          <a:p>
            <a:pPr marL="344170" indent="-344170"/>
            <a:r>
              <a:rPr lang="en-US">
                <a:cs typeface="Arial"/>
              </a:rPr>
              <a:t>Half the cost of Intel's HEDT chip.</a:t>
            </a:r>
          </a:p>
          <a:p>
            <a:pPr marL="344170" indent="-344170"/>
            <a:endParaRPr lang="en-US">
              <a:cs typeface="Arial"/>
            </a:endParaRPr>
          </a:p>
        </p:txBody>
      </p:sp>
      <p:sp>
        <p:nvSpPr>
          <p:cNvPr id="4" name="Content Placeholder 3">
            <a:extLst>
              <a:ext uri="{FF2B5EF4-FFF2-40B4-BE49-F238E27FC236}">
                <a16:creationId xmlns:a16="http://schemas.microsoft.com/office/drawing/2014/main" id="{9B5C51CF-1812-4F01-9D2E-439B9B31F81C}"/>
              </a:ext>
            </a:extLst>
          </p:cNvPr>
          <p:cNvSpPr>
            <a:spLocks noGrp="1"/>
          </p:cNvSpPr>
          <p:nvPr>
            <p:ph sz="half" idx="2"/>
          </p:nvPr>
        </p:nvSpPr>
        <p:spPr/>
        <p:txBody>
          <a:bodyPr vert="horz" lIns="91440" tIns="45720" rIns="91440" bIns="45720" rtlCol="0" anchor="t">
            <a:normAutofit/>
          </a:bodyPr>
          <a:lstStyle/>
          <a:p>
            <a:pPr marL="344170" indent="-344170"/>
            <a:r>
              <a:rPr lang="en-US">
                <a:cs typeface="Arial"/>
              </a:rPr>
              <a:t>New Project Scarlett (Xbox)</a:t>
            </a:r>
          </a:p>
        </p:txBody>
      </p:sp>
      <p:pic>
        <p:nvPicPr>
          <p:cNvPr id="10" name="Picture 10" descr="A close up of a device&#10;&#10;Description generated with high confidence">
            <a:extLst>
              <a:ext uri="{FF2B5EF4-FFF2-40B4-BE49-F238E27FC236}">
                <a16:creationId xmlns:a16="http://schemas.microsoft.com/office/drawing/2014/main" id="{F31351BD-5C2F-4DB4-ADC9-6690E5CD93FF}"/>
              </a:ext>
            </a:extLst>
          </p:cNvPr>
          <p:cNvPicPr>
            <a:picLocks noChangeAspect="1"/>
          </p:cNvPicPr>
          <p:nvPr/>
        </p:nvPicPr>
        <p:blipFill>
          <a:blip r:embed="rId2"/>
          <a:stretch>
            <a:fillRect/>
          </a:stretch>
        </p:blipFill>
        <p:spPr>
          <a:xfrm>
            <a:off x="6561667" y="2623608"/>
            <a:ext cx="4097866" cy="2305050"/>
          </a:xfrm>
          <a:prstGeom prst="rect">
            <a:avLst/>
          </a:prstGeom>
        </p:spPr>
      </p:pic>
    </p:spTree>
    <p:extLst>
      <p:ext uri="{BB962C8B-B14F-4D97-AF65-F5344CB8AC3E}">
        <p14:creationId xmlns:p14="http://schemas.microsoft.com/office/powerpoint/2010/main" val="4385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59CD79B-13FF-4DE6-AF06-77B560C62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02D77BF-B8EB-4AFE-AC21-08C836EF16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 name="Title 1">
            <a:extLst>
              <a:ext uri="{FF2B5EF4-FFF2-40B4-BE49-F238E27FC236}">
                <a16:creationId xmlns:a16="http://schemas.microsoft.com/office/drawing/2014/main" id="{A443B4D5-9E59-479A-94E4-86ED14C2F9BF}"/>
              </a:ext>
            </a:extLst>
          </p:cNvPr>
          <p:cNvSpPr>
            <a:spLocks noGrp="1"/>
          </p:cNvSpPr>
          <p:nvPr>
            <p:ph type="title"/>
          </p:nvPr>
        </p:nvSpPr>
        <p:spPr>
          <a:xfrm>
            <a:off x="2611808" y="808056"/>
            <a:ext cx="7958331" cy="1077229"/>
          </a:xfrm>
        </p:spPr>
        <p:txBody>
          <a:bodyPr>
            <a:normAutofit/>
          </a:bodyPr>
          <a:lstStyle/>
          <a:p>
            <a:r>
              <a:rPr lang="en-US">
                <a:cs typeface="Arial"/>
              </a:rPr>
              <a:t>Physical design</a:t>
            </a:r>
          </a:p>
        </p:txBody>
      </p:sp>
      <p:graphicFrame>
        <p:nvGraphicFramePr>
          <p:cNvPr id="5" name="Diagram 5">
            <a:extLst>
              <a:ext uri="{FF2B5EF4-FFF2-40B4-BE49-F238E27FC236}">
                <a16:creationId xmlns:a16="http://schemas.microsoft.com/office/drawing/2014/main" id="{7339C0B6-C4F5-4A78-BB0D-1C25394D37E2}"/>
              </a:ext>
            </a:extLst>
          </p:cNvPr>
          <p:cNvGraphicFramePr/>
          <p:nvPr>
            <p:extLst>
              <p:ext uri="{D42A27DB-BD31-4B8C-83A1-F6EECF244321}">
                <p14:modId xmlns:p14="http://schemas.microsoft.com/office/powerpoint/2010/main" val="4090765751"/>
              </p:ext>
            </p:extLst>
          </p:nvPr>
        </p:nvGraphicFramePr>
        <p:xfrm>
          <a:off x="2611807" y="2367883"/>
          <a:ext cx="7915667" cy="33668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7663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4395F-B99E-4F60-AA4A-A5B132A2EAAF}"/>
              </a:ext>
            </a:extLst>
          </p:cNvPr>
          <p:cNvSpPr>
            <a:spLocks noGrp="1"/>
          </p:cNvSpPr>
          <p:nvPr>
            <p:ph type="title"/>
          </p:nvPr>
        </p:nvSpPr>
        <p:spPr/>
        <p:txBody>
          <a:bodyPr/>
          <a:lstStyle/>
          <a:p>
            <a:r>
              <a:rPr lang="en-US">
                <a:cs typeface="Arial"/>
              </a:rPr>
              <a:t>Ryzen 5</a:t>
            </a:r>
            <a:endParaRPr lang="en-US"/>
          </a:p>
        </p:txBody>
      </p:sp>
      <p:graphicFrame>
        <p:nvGraphicFramePr>
          <p:cNvPr id="4" name="Diagram 3">
            <a:extLst>
              <a:ext uri="{FF2B5EF4-FFF2-40B4-BE49-F238E27FC236}">
                <a16:creationId xmlns:a16="http://schemas.microsoft.com/office/drawing/2014/main" id="{8BD8C76E-C901-41AD-872A-AEBC19E1A6FE}"/>
              </a:ext>
            </a:extLst>
          </p:cNvPr>
          <p:cNvGraphicFramePr/>
          <p:nvPr>
            <p:extLst>
              <p:ext uri="{D42A27DB-BD31-4B8C-83A1-F6EECF244321}">
                <p14:modId xmlns:p14="http://schemas.microsoft.com/office/powerpoint/2010/main" val="1619155758"/>
              </p:ext>
            </p:extLst>
          </p:nvPr>
        </p:nvGraphicFramePr>
        <p:xfrm>
          <a:off x="665399" y="1620316"/>
          <a:ext cx="9913206" cy="4429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49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0432-8A53-49CB-8789-A4BEEA0F6400}"/>
              </a:ext>
            </a:extLst>
          </p:cNvPr>
          <p:cNvSpPr>
            <a:spLocks noGrp="1"/>
          </p:cNvSpPr>
          <p:nvPr>
            <p:ph type="title"/>
          </p:nvPr>
        </p:nvSpPr>
        <p:spPr>
          <a:xfrm>
            <a:off x="501654" y="104671"/>
            <a:ext cx="3376562" cy="1077229"/>
          </a:xfrm>
        </p:spPr>
        <p:txBody>
          <a:bodyPr/>
          <a:lstStyle/>
          <a:p>
            <a:r>
              <a:rPr lang="en-US">
                <a:cs typeface="Arial"/>
              </a:rPr>
              <a:t>Ryzen 5 3600</a:t>
            </a:r>
          </a:p>
        </p:txBody>
      </p:sp>
      <p:pic>
        <p:nvPicPr>
          <p:cNvPr id="4" name="Picture 4" descr="A screenshot of a cell phone&#10;&#10;Description generated with high confidence">
            <a:extLst>
              <a:ext uri="{FF2B5EF4-FFF2-40B4-BE49-F238E27FC236}">
                <a16:creationId xmlns:a16="http://schemas.microsoft.com/office/drawing/2014/main" id="{15F00897-689E-483A-83FA-474C759D247C}"/>
              </a:ext>
            </a:extLst>
          </p:cNvPr>
          <p:cNvPicPr>
            <a:picLocks noGrp="1" noChangeAspect="1"/>
          </p:cNvPicPr>
          <p:nvPr>
            <p:ph idx="1"/>
          </p:nvPr>
        </p:nvPicPr>
        <p:blipFill>
          <a:blip r:embed="rId2"/>
          <a:stretch>
            <a:fillRect/>
          </a:stretch>
        </p:blipFill>
        <p:spPr>
          <a:xfrm>
            <a:off x="4008747" y="352269"/>
            <a:ext cx="8130013" cy="6401059"/>
          </a:xfrm>
        </p:spPr>
      </p:pic>
    </p:spTree>
    <p:extLst>
      <p:ext uri="{BB962C8B-B14F-4D97-AF65-F5344CB8AC3E}">
        <p14:creationId xmlns:p14="http://schemas.microsoft.com/office/powerpoint/2010/main" val="113039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0432-8A53-49CB-8789-A4BEEA0F6400}"/>
              </a:ext>
            </a:extLst>
          </p:cNvPr>
          <p:cNvSpPr>
            <a:spLocks noGrp="1"/>
          </p:cNvSpPr>
          <p:nvPr>
            <p:ph type="title"/>
          </p:nvPr>
        </p:nvSpPr>
        <p:spPr>
          <a:xfrm>
            <a:off x="540731" y="85133"/>
            <a:ext cx="3376562" cy="1077229"/>
          </a:xfrm>
        </p:spPr>
        <p:txBody>
          <a:bodyPr/>
          <a:lstStyle/>
          <a:p>
            <a:r>
              <a:rPr lang="en-US">
                <a:cs typeface="Arial"/>
              </a:rPr>
              <a:t>Ryzen 5 3600</a:t>
            </a:r>
          </a:p>
        </p:txBody>
      </p:sp>
      <p:pic>
        <p:nvPicPr>
          <p:cNvPr id="6" name="Picture 6" descr="A screenshot of a cell phone&#10;&#10;Description generated with high confidence">
            <a:extLst>
              <a:ext uri="{FF2B5EF4-FFF2-40B4-BE49-F238E27FC236}">
                <a16:creationId xmlns:a16="http://schemas.microsoft.com/office/drawing/2014/main" id="{79ABAD2C-8B9E-4305-A1C7-84CD4A057120}"/>
              </a:ext>
            </a:extLst>
          </p:cNvPr>
          <p:cNvPicPr>
            <a:picLocks noGrp="1" noChangeAspect="1"/>
          </p:cNvPicPr>
          <p:nvPr>
            <p:ph idx="1"/>
          </p:nvPr>
        </p:nvPicPr>
        <p:blipFill>
          <a:blip r:embed="rId2"/>
          <a:stretch>
            <a:fillRect/>
          </a:stretch>
        </p:blipFill>
        <p:spPr>
          <a:xfrm>
            <a:off x="3611467" y="541756"/>
            <a:ext cx="8524033" cy="6254520"/>
          </a:xfrm>
        </p:spPr>
      </p:pic>
    </p:spTree>
    <p:extLst>
      <p:ext uri="{BB962C8B-B14F-4D97-AF65-F5344CB8AC3E}">
        <p14:creationId xmlns:p14="http://schemas.microsoft.com/office/powerpoint/2010/main" val="678729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0432-8A53-49CB-8789-A4BEEA0F6400}"/>
              </a:ext>
            </a:extLst>
          </p:cNvPr>
          <p:cNvSpPr>
            <a:spLocks noGrp="1"/>
          </p:cNvSpPr>
          <p:nvPr>
            <p:ph type="title"/>
          </p:nvPr>
        </p:nvSpPr>
        <p:spPr>
          <a:xfrm>
            <a:off x="4243269" y="427056"/>
            <a:ext cx="3376562" cy="1077229"/>
          </a:xfrm>
        </p:spPr>
        <p:txBody>
          <a:bodyPr/>
          <a:lstStyle/>
          <a:p>
            <a:r>
              <a:rPr lang="en-US">
                <a:cs typeface="Arial"/>
              </a:rPr>
              <a:t>Ryzen 5 3600</a:t>
            </a:r>
          </a:p>
        </p:txBody>
      </p:sp>
      <p:pic>
        <p:nvPicPr>
          <p:cNvPr id="5" name="Picture 6" descr="A close up of a keyboard&#10;&#10;Description generated with very high confidence">
            <a:extLst>
              <a:ext uri="{FF2B5EF4-FFF2-40B4-BE49-F238E27FC236}">
                <a16:creationId xmlns:a16="http://schemas.microsoft.com/office/drawing/2014/main" id="{83EF0BCF-CC53-43DF-826D-735EAA010567}"/>
              </a:ext>
            </a:extLst>
          </p:cNvPr>
          <p:cNvPicPr>
            <a:picLocks noGrp="1" noChangeAspect="1"/>
          </p:cNvPicPr>
          <p:nvPr>
            <p:ph idx="1"/>
          </p:nvPr>
        </p:nvPicPr>
        <p:blipFill>
          <a:blip r:embed="rId2"/>
          <a:stretch>
            <a:fillRect/>
          </a:stretch>
        </p:blipFill>
        <p:spPr>
          <a:xfrm>
            <a:off x="1363269" y="1715046"/>
            <a:ext cx="9474199" cy="3450814"/>
          </a:xfrm>
        </p:spPr>
      </p:pic>
    </p:spTree>
    <p:extLst>
      <p:ext uri="{BB962C8B-B14F-4D97-AF65-F5344CB8AC3E}">
        <p14:creationId xmlns:p14="http://schemas.microsoft.com/office/powerpoint/2010/main" val="1653082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24A1565-B7E1-4C59-84A2-5831F1160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3B8B134C-47B2-49B8-B810-2931B20EA7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9" name="Picture 48">
            <a:extLst>
              <a:ext uri="{FF2B5EF4-FFF2-40B4-BE49-F238E27FC236}">
                <a16:creationId xmlns:a16="http://schemas.microsoft.com/office/drawing/2014/main" id="{1550BD34-8417-42DB-BEA7-96B1E41562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1" name="Rectangle 50">
            <a:extLst>
              <a:ext uri="{FF2B5EF4-FFF2-40B4-BE49-F238E27FC236}">
                <a16:creationId xmlns:a16="http://schemas.microsoft.com/office/drawing/2014/main" id="{EE04A24D-ECF7-4024-BAC2-981BA69CF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1C3D135-9831-45A9-8FBE-2A2548C8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8375ABF-52E0-4C78-B2CF-0A949D7D8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0432-8A53-49CB-8789-A4BEEA0F6400}"/>
              </a:ext>
            </a:extLst>
          </p:cNvPr>
          <p:cNvSpPr>
            <a:spLocks noGrp="1"/>
          </p:cNvSpPr>
          <p:nvPr>
            <p:ph type="title"/>
          </p:nvPr>
        </p:nvSpPr>
        <p:spPr>
          <a:xfrm>
            <a:off x="1969804" y="808056"/>
            <a:ext cx="3969504" cy="1077229"/>
          </a:xfrm>
        </p:spPr>
        <p:txBody>
          <a:bodyPr>
            <a:normAutofit/>
          </a:bodyPr>
          <a:lstStyle/>
          <a:p>
            <a:pPr algn="l"/>
            <a:r>
              <a:rPr lang="en-US">
                <a:cs typeface="Arial"/>
              </a:rPr>
              <a:t>Ryzen 5 3600</a:t>
            </a:r>
          </a:p>
        </p:txBody>
      </p:sp>
      <p:sp>
        <p:nvSpPr>
          <p:cNvPr id="4" name="Content Placeholder 3">
            <a:extLst>
              <a:ext uri="{FF2B5EF4-FFF2-40B4-BE49-F238E27FC236}">
                <a16:creationId xmlns:a16="http://schemas.microsoft.com/office/drawing/2014/main" id="{068E4E6D-F371-48FE-A684-B96FD04EA5A9}"/>
              </a:ext>
            </a:extLst>
          </p:cNvPr>
          <p:cNvSpPr>
            <a:spLocks noGrp="1"/>
          </p:cNvSpPr>
          <p:nvPr>
            <p:ph idx="1"/>
          </p:nvPr>
        </p:nvSpPr>
        <p:spPr>
          <a:xfrm>
            <a:off x="1969803" y="2052116"/>
            <a:ext cx="3969505" cy="3997828"/>
          </a:xfrm>
        </p:spPr>
        <p:txBody>
          <a:bodyPr>
            <a:normAutofit/>
          </a:bodyPr>
          <a:lstStyle/>
          <a:p>
            <a:pPr marL="344170" indent="-344170">
              <a:lnSpc>
                <a:spcPct val="110000"/>
              </a:lnSpc>
            </a:pPr>
            <a:r>
              <a:rPr lang="en-US" sz="1500">
                <a:ea typeface="+mn-lt"/>
                <a:cs typeface="+mn-lt"/>
              </a:rPr>
              <a:t>Ryzen 5 3600 is a hexa-core(6 core) 12 thread high end performance x86-64 desktop microprocessor launched by AMD in 2019 with a launch price of $199 which is $175 as of Q1 2020. </a:t>
            </a:r>
          </a:p>
          <a:p>
            <a:pPr marL="344170" indent="-344170">
              <a:lnSpc>
                <a:spcPct val="110000"/>
              </a:lnSpc>
            </a:pPr>
            <a:r>
              <a:rPr lang="en-US" sz="1500">
                <a:ea typeface="+mn-lt"/>
                <a:cs typeface="+mn-lt"/>
              </a:rPr>
              <a:t>Manufactured by TSMC’s 7nm process based on the Zen 2 microarchitecture, </a:t>
            </a:r>
          </a:p>
          <a:p>
            <a:pPr marL="344170" indent="-344170">
              <a:lnSpc>
                <a:spcPct val="110000"/>
              </a:lnSpc>
            </a:pPr>
            <a:r>
              <a:rPr lang="en-US" sz="1500">
                <a:ea typeface="+mn-lt"/>
                <a:cs typeface="+mn-lt"/>
              </a:rPr>
              <a:t>it operates at 3.6 </a:t>
            </a:r>
            <a:r>
              <a:rPr lang="en-US" sz="1500" err="1">
                <a:ea typeface="+mn-lt"/>
                <a:cs typeface="+mn-lt"/>
              </a:rPr>
              <a:t>Ghz</a:t>
            </a:r>
            <a:r>
              <a:rPr lang="en-US" sz="1500">
                <a:ea typeface="+mn-lt"/>
                <a:cs typeface="+mn-lt"/>
              </a:rPr>
              <a:t> with a TDP of 65 Watt and a boost frequency of up to 4.2 </a:t>
            </a:r>
            <a:r>
              <a:rPr lang="en-US" sz="1500" err="1">
                <a:ea typeface="+mn-lt"/>
                <a:cs typeface="+mn-lt"/>
              </a:rPr>
              <a:t>Ghz.</a:t>
            </a:r>
            <a:r>
              <a:rPr lang="en-US" sz="1500">
                <a:ea typeface="+mn-lt"/>
                <a:cs typeface="+mn-lt"/>
              </a:rPr>
              <a:t> </a:t>
            </a:r>
            <a:endParaRPr lang="en-US" sz="1500">
              <a:cs typeface="Arial" panose="020B0604020202020204"/>
            </a:endParaRPr>
          </a:p>
        </p:txBody>
      </p:sp>
      <p:pic>
        <p:nvPicPr>
          <p:cNvPr id="8" name="Picture 8" descr="A circuit board&#10;&#10;Description generated with high confidence">
            <a:extLst>
              <a:ext uri="{FF2B5EF4-FFF2-40B4-BE49-F238E27FC236}">
                <a16:creationId xmlns:a16="http://schemas.microsoft.com/office/drawing/2014/main" id="{7F900D94-5AFF-4941-BBB1-D017E8810578}"/>
              </a:ext>
            </a:extLst>
          </p:cNvPr>
          <p:cNvPicPr>
            <a:picLocks noChangeAspect="1"/>
          </p:cNvPicPr>
          <p:nvPr/>
        </p:nvPicPr>
        <p:blipFill>
          <a:blip r:embed="rId5"/>
          <a:stretch>
            <a:fillRect/>
          </a:stretch>
        </p:blipFill>
        <p:spPr>
          <a:xfrm>
            <a:off x="6751768" y="1337909"/>
            <a:ext cx="3994617" cy="418284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7" name="Rectangle 56">
            <a:extLst>
              <a:ext uri="{FF2B5EF4-FFF2-40B4-BE49-F238E27FC236}">
                <a16:creationId xmlns:a16="http://schemas.microsoft.com/office/drawing/2014/main" id="{34BB1BDF-EAFF-49B6-ABF3-7F9B3201C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8611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3F3CE7-2BFB-40EC-9163-97424F9D95CC}"/>
              </a:ext>
            </a:extLst>
          </p:cNvPr>
          <p:cNvSpPr>
            <a:spLocks noGrp="1"/>
          </p:cNvSpPr>
          <p:nvPr>
            <p:ph type="title"/>
          </p:nvPr>
        </p:nvSpPr>
        <p:spPr>
          <a:xfrm>
            <a:off x="1276188" y="759210"/>
            <a:ext cx="8608037" cy="1077229"/>
          </a:xfrm>
        </p:spPr>
        <p:txBody>
          <a:bodyPr vert="horz" lIns="91440" tIns="45720" rIns="91440" bIns="45720" rtlCol="0" anchor="t">
            <a:normAutofit/>
          </a:bodyPr>
          <a:lstStyle/>
          <a:p>
            <a:pPr algn="l"/>
            <a:r>
              <a:rPr lang="en-US"/>
              <a:t>Why AMD Ryzen 5 3600</a:t>
            </a:r>
          </a:p>
        </p:txBody>
      </p:sp>
      <p:sp>
        <p:nvSpPr>
          <p:cNvPr id="3" name="Content Placeholder 2">
            <a:extLst>
              <a:ext uri="{FF2B5EF4-FFF2-40B4-BE49-F238E27FC236}">
                <a16:creationId xmlns:a16="http://schemas.microsoft.com/office/drawing/2014/main" id="{91BEC9AA-A16B-4F11-A2BD-9A1BF2E7988F}"/>
              </a:ext>
            </a:extLst>
          </p:cNvPr>
          <p:cNvSpPr>
            <a:spLocks noGrp="1"/>
          </p:cNvSpPr>
          <p:nvPr>
            <p:ph sz="half" idx="1"/>
          </p:nvPr>
        </p:nvSpPr>
        <p:spPr>
          <a:xfrm>
            <a:off x="1272420" y="2100962"/>
            <a:ext cx="2908167" cy="3997828"/>
          </a:xfrm>
        </p:spPr>
        <p:txBody>
          <a:bodyPr vert="horz" lIns="91440" tIns="45720" rIns="91440" bIns="45720" rtlCol="0" anchor="ctr">
            <a:normAutofit/>
          </a:bodyPr>
          <a:lstStyle/>
          <a:p>
            <a:pPr marL="344170" indent="-344170"/>
            <a:r>
              <a:rPr lang="en-US" sz="1600"/>
              <a:t>Recent developments in CPU industry</a:t>
            </a:r>
          </a:p>
          <a:p>
            <a:pPr marL="344170" indent="-344170"/>
            <a:r>
              <a:rPr lang="en-US" sz="1600"/>
              <a:t>Market share history of AMD and Intel</a:t>
            </a:r>
            <a:endParaRPr lang="en-US" sz="1600">
              <a:cs typeface="Arial"/>
            </a:endParaRPr>
          </a:p>
          <a:p>
            <a:pPr marL="344170" indent="-344170"/>
            <a:r>
              <a:rPr lang="en-US" sz="1600"/>
              <a:t>Comeback of AMD</a:t>
            </a:r>
            <a:endParaRPr lang="en-US" sz="1600">
              <a:cs typeface="Arial"/>
            </a:endParaRPr>
          </a:p>
          <a:p>
            <a:pPr marL="344170" indent="-344170"/>
            <a:r>
              <a:rPr lang="en-US" sz="1600"/>
              <a:t>What caused fall and rise of AMD</a:t>
            </a:r>
            <a:endParaRPr lang="en-US" sz="1600">
              <a:cs typeface="Arial"/>
            </a:endParaRPr>
          </a:p>
        </p:txBody>
      </p:sp>
      <p:pic>
        <p:nvPicPr>
          <p:cNvPr id="5" name="Picture 5" descr="A close up of a map&#10;&#10;Description generated with very high confidence">
            <a:extLst>
              <a:ext uri="{FF2B5EF4-FFF2-40B4-BE49-F238E27FC236}">
                <a16:creationId xmlns:a16="http://schemas.microsoft.com/office/drawing/2014/main" id="{E71126A4-D08C-447A-BECE-024AB316BD4C}"/>
              </a:ext>
            </a:extLst>
          </p:cNvPr>
          <p:cNvPicPr>
            <a:picLocks noGrp="1" noChangeAspect="1"/>
          </p:cNvPicPr>
          <p:nvPr>
            <p:ph sz="half" idx="2"/>
          </p:nvPr>
        </p:nvPicPr>
        <p:blipFill rotWithShape="1">
          <a:blip r:embed="rId5"/>
          <a:srcRect l="7228" r="5636" b="2"/>
          <a:stretch/>
        </p:blipFill>
        <p:spPr>
          <a:xfrm>
            <a:off x="4289992" y="1606318"/>
            <a:ext cx="6821666" cy="478023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6" name="Rectangle 35">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98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2" name="Picture 31">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4" name="Rectangle 33">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0432-8A53-49CB-8789-A4BEEA0F6400}"/>
              </a:ext>
            </a:extLst>
          </p:cNvPr>
          <p:cNvSpPr>
            <a:spLocks noGrp="1"/>
          </p:cNvSpPr>
          <p:nvPr>
            <p:ph type="title"/>
          </p:nvPr>
        </p:nvSpPr>
        <p:spPr>
          <a:xfrm>
            <a:off x="1969803" y="808056"/>
            <a:ext cx="8608037" cy="1077229"/>
          </a:xfrm>
        </p:spPr>
        <p:txBody>
          <a:bodyPr>
            <a:normAutofit/>
          </a:bodyPr>
          <a:lstStyle/>
          <a:p>
            <a:pPr algn="l"/>
            <a:r>
              <a:rPr lang="en-US">
                <a:cs typeface="Arial"/>
              </a:rPr>
              <a:t>Ryzen 5 3600</a:t>
            </a:r>
          </a:p>
        </p:txBody>
      </p:sp>
      <p:sp>
        <p:nvSpPr>
          <p:cNvPr id="4" name="Content Placeholder 3">
            <a:extLst>
              <a:ext uri="{FF2B5EF4-FFF2-40B4-BE49-F238E27FC236}">
                <a16:creationId xmlns:a16="http://schemas.microsoft.com/office/drawing/2014/main" id="{068E4E6D-F371-48FE-A684-B96FD04EA5A9}"/>
              </a:ext>
            </a:extLst>
          </p:cNvPr>
          <p:cNvSpPr>
            <a:spLocks noGrp="1"/>
          </p:cNvSpPr>
          <p:nvPr>
            <p:ph idx="1"/>
          </p:nvPr>
        </p:nvSpPr>
        <p:spPr>
          <a:xfrm>
            <a:off x="1975805" y="2052116"/>
            <a:ext cx="2658877" cy="3997828"/>
          </a:xfrm>
        </p:spPr>
        <p:txBody>
          <a:bodyPr>
            <a:normAutofit/>
          </a:bodyPr>
          <a:lstStyle/>
          <a:p>
            <a:pPr marL="344170" indent="-344170">
              <a:lnSpc>
                <a:spcPct val="110000"/>
              </a:lnSpc>
            </a:pPr>
            <a:r>
              <a:rPr lang="en-US" sz="1400">
                <a:ea typeface="+mn-lt"/>
                <a:cs typeface="+mn-lt"/>
              </a:rPr>
              <a:t>Uses B0 core stepping(CPU version). </a:t>
            </a:r>
          </a:p>
          <a:p>
            <a:pPr marL="344170" indent="-344170">
              <a:lnSpc>
                <a:spcPct val="110000"/>
              </a:lnSpc>
            </a:pPr>
            <a:r>
              <a:rPr lang="en-US" sz="1400">
                <a:ea typeface="+mn-lt"/>
                <a:cs typeface="+mn-lt"/>
              </a:rPr>
              <a:t>Uses MCP(Multi-chip module). Has 2 dies. </a:t>
            </a:r>
          </a:p>
          <a:p>
            <a:pPr marL="344170" indent="-344170">
              <a:lnSpc>
                <a:spcPct val="110000"/>
              </a:lnSpc>
            </a:pPr>
            <a:r>
              <a:rPr lang="en-US" sz="1400">
                <a:ea typeface="+mn-lt"/>
                <a:cs typeface="+mn-lt"/>
              </a:rPr>
              <a:t>Max SMP(Symmetric multiprocessing) is 1-Way (Uniprocessor). This processor is meant to function as a uniprocessor. This means that a single CPU is used to complete tasks. </a:t>
            </a:r>
          </a:p>
          <a:p>
            <a:pPr marL="344170" indent="-344170">
              <a:lnSpc>
                <a:spcPct val="110000"/>
              </a:lnSpc>
            </a:pPr>
            <a:r>
              <a:rPr lang="en-US" sz="1400">
                <a:ea typeface="+mn-lt"/>
                <a:cs typeface="+mn-lt"/>
              </a:rPr>
              <a:t>Pin count is 1331, socket is AM4.</a:t>
            </a:r>
            <a:endParaRPr lang="en-US" sz="1400">
              <a:cs typeface="Arial" panose="020B0604020202020204"/>
            </a:endParaRPr>
          </a:p>
        </p:txBody>
      </p:sp>
      <p:pic>
        <p:nvPicPr>
          <p:cNvPr id="5" name="Picture 6" descr="A picture containing circuit&#10;&#10;Description generated with very high confidence">
            <a:extLst>
              <a:ext uri="{FF2B5EF4-FFF2-40B4-BE49-F238E27FC236}">
                <a16:creationId xmlns:a16="http://schemas.microsoft.com/office/drawing/2014/main" id="{13387821-4F9E-4D99-ABCB-07FA61243741}"/>
              </a:ext>
            </a:extLst>
          </p:cNvPr>
          <p:cNvPicPr>
            <a:picLocks noChangeAspect="1"/>
          </p:cNvPicPr>
          <p:nvPr/>
        </p:nvPicPr>
        <p:blipFill>
          <a:blip r:embed="rId5"/>
          <a:stretch>
            <a:fillRect/>
          </a:stretch>
        </p:blipFill>
        <p:spPr>
          <a:xfrm>
            <a:off x="5797953" y="2348779"/>
            <a:ext cx="4089051"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0" name="Rectangle 39">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113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2" name="Picture 31">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4" name="Rectangle 33">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0432-8A53-49CB-8789-A4BEEA0F6400}"/>
              </a:ext>
            </a:extLst>
          </p:cNvPr>
          <p:cNvSpPr>
            <a:spLocks noGrp="1"/>
          </p:cNvSpPr>
          <p:nvPr>
            <p:ph type="title"/>
          </p:nvPr>
        </p:nvSpPr>
        <p:spPr>
          <a:xfrm>
            <a:off x="1969803" y="808056"/>
            <a:ext cx="8608037" cy="1077229"/>
          </a:xfrm>
        </p:spPr>
        <p:txBody>
          <a:bodyPr>
            <a:normAutofit/>
          </a:bodyPr>
          <a:lstStyle/>
          <a:p>
            <a:pPr algn="l"/>
            <a:r>
              <a:rPr lang="en-US">
                <a:cs typeface="Arial"/>
              </a:rPr>
              <a:t>Ryzen 5 3600</a:t>
            </a:r>
          </a:p>
        </p:txBody>
      </p:sp>
      <p:sp>
        <p:nvSpPr>
          <p:cNvPr id="4" name="Content Placeholder 3">
            <a:extLst>
              <a:ext uri="{FF2B5EF4-FFF2-40B4-BE49-F238E27FC236}">
                <a16:creationId xmlns:a16="http://schemas.microsoft.com/office/drawing/2014/main" id="{068E4E6D-F371-48FE-A684-B96FD04EA5A9}"/>
              </a:ext>
            </a:extLst>
          </p:cNvPr>
          <p:cNvSpPr>
            <a:spLocks noGrp="1"/>
          </p:cNvSpPr>
          <p:nvPr>
            <p:ph idx="1"/>
          </p:nvPr>
        </p:nvSpPr>
        <p:spPr>
          <a:xfrm>
            <a:off x="1975805" y="2052116"/>
            <a:ext cx="2658877" cy="3997828"/>
          </a:xfrm>
        </p:spPr>
        <p:txBody>
          <a:bodyPr>
            <a:normAutofit/>
          </a:bodyPr>
          <a:lstStyle/>
          <a:p>
            <a:pPr marL="344170" indent="-344170">
              <a:lnSpc>
                <a:spcPct val="110000"/>
              </a:lnSpc>
            </a:pPr>
            <a:r>
              <a:rPr lang="en-US" sz="1400">
                <a:ea typeface="+mn-lt"/>
                <a:cs typeface="+mn-lt"/>
              </a:rPr>
              <a:t>The L3 cache (SRAM) is 32 MiB. L2 cache is 3 MiB. L1 cache is 384 KiB. </a:t>
            </a:r>
          </a:p>
          <a:p>
            <a:pPr marL="344170" indent="-344170">
              <a:lnSpc>
                <a:spcPct val="110000"/>
              </a:lnSpc>
            </a:pPr>
            <a:r>
              <a:rPr lang="en-US" sz="1400">
                <a:ea typeface="+mn-lt"/>
                <a:cs typeface="+mn-lt"/>
              </a:rPr>
              <a:t>It has 2 memory channels. Supports up to 128 GiB of dual-channel DDR4 memory up to DDR-3200. Supports ECC(Error-correcting code) memory. Single channel bandwidth is 23.84 GiB/s. Double channel bandwidth is 47.68 GiB/s. </a:t>
            </a:r>
          </a:p>
        </p:txBody>
      </p:sp>
      <p:pic>
        <p:nvPicPr>
          <p:cNvPr id="5" name="Picture 5" descr="A close up of a piece of paper&#10;&#10;Description generated with high confidence">
            <a:extLst>
              <a:ext uri="{FF2B5EF4-FFF2-40B4-BE49-F238E27FC236}">
                <a16:creationId xmlns:a16="http://schemas.microsoft.com/office/drawing/2014/main" id="{124A760A-2E8B-4B16-BD1A-B1D7DFAC1BC0}"/>
              </a:ext>
            </a:extLst>
          </p:cNvPr>
          <p:cNvPicPr>
            <a:picLocks noChangeAspect="1"/>
          </p:cNvPicPr>
          <p:nvPr/>
        </p:nvPicPr>
        <p:blipFill>
          <a:blip r:embed="rId5"/>
          <a:stretch>
            <a:fillRect/>
          </a:stretch>
        </p:blipFill>
        <p:spPr>
          <a:xfrm>
            <a:off x="5432992" y="2752461"/>
            <a:ext cx="4818974" cy="2566103"/>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0" name="Rectangle 39">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504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37" name="Rectangle 27">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9">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1" name="Picture 31">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2" name="Rectangle 33">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5">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7">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0432-8A53-49CB-8789-A4BEEA0F6400}"/>
              </a:ext>
            </a:extLst>
          </p:cNvPr>
          <p:cNvSpPr>
            <a:spLocks noGrp="1"/>
          </p:cNvSpPr>
          <p:nvPr>
            <p:ph type="title"/>
          </p:nvPr>
        </p:nvSpPr>
        <p:spPr>
          <a:xfrm>
            <a:off x="1969803" y="808056"/>
            <a:ext cx="8608037" cy="1077229"/>
          </a:xfrm>
        </p:spPr>
        <p:txBody>
          <a:bodyPr>
            <a:normAutofit/>
          </a:bodyPr>
          <a:lstStyle/>
          <a:p>
            <a:pPr algn="l"/>
            <a:r>
              <a:rPr lang="en-US">
                <a:cs typeface="Arial"/>
              </a:rPr>
              <a:t>Ryzen 5 3600</a:t>
            </a:r>
          </a:p>
        </p:txBody>
      </p:sp>
      <p:sp>
        <p:nvSpPr>
          <p:cNvPr id="4" name="Content Placeholder 3">
            <a:extLst>
              <a:ext uri="{FF2B5EF4-FFF2-40B4-BE49-F238E27FC236}">
                <a16:creationId xmlns:a16="http://schemas.microsoft.com/office/drawing/2014/main" id="{068E4E6D-F371-48FE-A684-B96FD04EA5A9}"/>
              </a:ext>
            </a:extLst>
          </p:cNvPr>
          <p:cNvSpPr>
            <a:spLocks noGrp="1"/>
          </p:cNvSpPr>
          <p:nvPr>
            <p:ph idx="1"/>
          </p:nvPr>
        </p:nvSpPr>
        <p:spPr>
          <a:xfrm>
            <a:off x="1975805" y="2052116"/>
            <a:ext cx="2658877" cy="3997828"/>
          </a:xfrm>
        </p:spPr>
        <p:txBody>
          <a:bodyPr>
            <a:normAutofit/>
          </a:bodyPr>
          <a:lstStyle/>
          <a:p>
            <a:pPr marL="344170" indent="-344170"/>
            <a:r>
              <a:rPr lang="en-US" sz="1500">
                <a:ea typeface="+mn-lt"/>
                <a:cs typeface="+mn-lt"/>
              </a:rPr>
              <a:t>In addition to the 4 PCIe(peripheral component interconnect express) lanes that are reserved for the chipset, the Ryzen 5 3600 has 16 lanes for a discrete graphics processor and 4 lanes for storage (NVMe or 2 ports SATA Express). </a:t>
            </a:r>
          </a:p>
          <a:p>
            <a:pPr marL="344170" indent="-344170"/>
            <a:r>
              <a:rPr lang="en-US" sz="1500">
                <a:ea typeface="+mn-lt"/>
                <a:cs typeface="+mn-lt"/>
              </a:rPr>
              <a:t>This processor has no integrated graphics. </a:t>
            </a:r>
          </a:p>
        </p:txBody>
      </p:sp>
      <p:pic>
        <p:nvPicPr>
          <p:cNvPr id="5" name="Picture 5" descr="A circuit board&#10;&#10;Description generated with very high confidence">
            <a:extLst>
              <a:ext uri="{FF2B5EF4-FFF2-40B4-BE49-F238E27FC236}">
                <a16:creationId xmlns:a16="http://schemas.microsoft.com/office/drawing/2014/main" id="{3747FC01-7126-42EB-87AF-E67E47E6B580}"/>
              </a:ext>
            </a:extLst>
          </p:cNvPr>
          <p:cNvPicPr>
            <a:picLocks noChangeAspect="1"/>
          </p:cNvPicPr>
          <p:nvPr/>
        </p:nvPicPr>
        <p:blipFill>
          <a:blip r:embed="rId5"/>
          <a:stretch>
            <a:fillRect/>
          </a:stretch>
        </p:blipFill>
        <p:spPr>
          <a:xfrm>
            <a:off x="5785486" y="2348779"/>
            <a:ext cx="4113985"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5" name="Rectangle 39">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87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91ACC-0111-472F-9D82-9383CD768028}"/>
              </a:ext>
            </a:extLst>
          </p:cNvPr>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a:t>Chiplet Design</a:t>
            </a:r>
          </a:p>
        </p:txBody>
      </p:sp>
      <p:sp>
        <p:nvSpPr>
          <p:cNvPr id="4" name="Content Placeholder 3">
            <a:extLst>
              <a:ext uri="{FF2B5EF4-FFF2-40B4-BE49-F238E27FC236}">
                <a16:creationId xmlns:a16="http://schemas.microsoft.com/office/drawing/2014/main" id="{D75A8D47-4DFA-4A63-B58E-F34F4ECB1AA1}"/>
              </a:ext>
            </a:extLst>
          </p:cNvPr>
          <p:cNvSpPr>
            <a:spLocks noGrp="1"/>
          </p:cNvSpPr>
          <p:nvPr>
            <p:ph sz="half" idx="2"/>
          </p:nvPr>
        </p:nvSpPr>
        <p:spPr>
          <a:xfrm>
            <a:off x="1975805" y="2052116"/>
            <a:ext cx="2908167" cy="3997828"/>
          </a:xfrm>
        </p:spPr>
        <p:txBody>
          <a:bodyPr vert="horz" lIns="91440" tIns="45720" rIns="91440" bIns="45720" rtlCol="0" anchor="ctr">
            <a:normAutofit fontScale="92500" lnSpcReduction="10000"/>
          </a:bodyPr>
          <a:lstStyle/>
          <a:p>
            <a:pPr marL="344170" indent="-344170"/>
            <a:r>
              <a:rPr lang="en-US" sz="1600">
                <a:ea typeface="+mn-lt"/>
                <a:cs typeface="+mn-lt"/>
              </a:rPr>
              <a:t>A </a:t>
            </a:r>
            <a:r>
              <a:rPr lang="en-US" sz="1600" err="1">
                <a:ea typeface="+mn-lt"/>
                <a:cs typeface="+mn-lt"/>
              </a:rPr>
              <a:t>chiplet</a:t>
            </a:r>
            <a:r>
              <a:rPr lang="en-US" sz="1600">
                <a:ea typeface="+mn-lt"/>
                <a:cs typeface="+mn-lt"/>
              </a:rPr>
              <a:t> is an independent unit that has been designed to work with other </a:t>
            </a:r>
            <a:r>
              <a:rPr lang="en-US" sz="1600" err="1">
                <a:ea typeface="+mn-lt"/>
                <a:cs typeface="+mn-lt"/>
              </a:rPr>
              <a:t>chiplets</a:t>
            </a:r>
            <a:r>
              <a:rPr lang="en-US" sz="1600">
                <a:ea typeface="+mn-lt"/>
                <a:cs typeface="+mn-lt"/>
              </a:rPr>
              <a:t>. </a:t>
            </a:r>
            <a:endParaRPr lang="en-US" sz="1600">
              <a:cs typeface="Arial"/>
            </a:endParaRPr>
          </a:p>
          <a:p>
            <a:pPr marL="344170" indent="-344170"/>
            <a:r>
              <a:rPr lang="en-US" sz="1600">
                <a:ea typeface="+mn-lt"/>
                <a:cs typeface="+mn-lt"/>
              </a:rPr>
              <a:t>Historically the need to go with multiple chips was driven by fabrication limits.</a:t>
            </a:r>
          </a:p>
          <a:p>
            <a:pPr marL="344170" indent="-344170"/>
            <a:r>
              <a:rPr lang="en-US" sz="1600">
                <a:ea typeface="+mn-lt"/>
                <a:cs typeface="+mn-lt"/>
              </a:rPr>
              <a:t>As processes continued to enable higher integration, multiple dies were merged into single, more complex integrated circuits. </a:t>
            </a:r>
            <a:br>
              <a:rPr lang="en-US" sz="1600">
                <a:ea typeface="+mn-lt"/>
                <a:cs typeface="+mn-lt"/>
              </a:rPr>
            </a:br>
            <a:br>
              <a:rPr lang="en-US" sz="1600">
                <a:ea typeface="+mn-lt"/>
                <a:cs typeface="+mn-lt"/>
              </a:rPr>
            </a:br>
            <a:endParaRPr lang="en-US" sz="1600">
              <a:ea typeface="+mn-lt"/>
              <a:cs typeface="+mn-lt"/>
            </a:endParaRPr>
          </a:p>
        </p:txBody>
      </p:sp>
      <p:pic>
        <p:nvPicPr>
          <p:cNvPr id="5" name="Picture 5" descr="A picture containing electronics, circuit&#10;&#10;Description generated with very high confidence">
            <a:extLst>
              <a:ext uri="{FF2B5EF4-FFF2-40B4-BE49-F238E27FC236}">
                <a16:creationId xmlns:a16="http://schemas.microsoft.com/office/drawing/2014/main" id="{693E23D0-B34D-4EC9-A96B-5CDAC4E74065}"/>
              </a:ext>
            </a:extLst>
          </p:cNvPr>
          <p:cNvPicPr>
            <a:picLocks noGrp="1" noChangeAspect="1"/>
          </p:cNvPicPr>
          <p:nvPr>
            <p:ph sz="half" idx="1"/>
          </p:nvPr>
        </p:nvPicPr>
        <p:blipFill rotWithShape="1">
          <a:blip r:embed="rId5"/>
          <a:srcRect t="1416" b="5125"/>
          <a:stretch/>
        </p:blipFill>
        <p:spPr>
          <a:xfrm>
            <a:off x="5432992" y="2348779"/>
            <a:ext cx="4818974"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6" name="Rectangle 35">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784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8" name="Picture 40">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9" name="Picture 42">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0" name="Rectangle 44">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6">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8">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50">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TextBox 52">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50" name="Rectangle 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4" name="Picture 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6" name="Rectangle 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91ACC-0111-472F-9D82-9383CD768028}"/>
              </a:ext>
            </a:extLst>
          </p:cNvPr>
          <p:cNvSpPr>
            <a:spLocks noGrp="1"/>
          </p:cNvSpPr>
          <p:nvPr>
            <p:ph type="title"/>
          </p:nvPr>
        </p:nvSpPr>
        <p:spPr>
          <a:xfrm>
            <a:off x="2093700" y="411770"/>
            <a:ext cx="3157497" cy="942759"/>
          </a:xfrm>
        </p:spPr>
        <p:txBody>
          <a:bodyPr vert="horz" lIns="91440" tIns="45720" rIns="91440" bIns="45720" rtlCol="0" anchor="t">
            <a:normAutofit fontScale="90000"/>
          </a:bodyPr>
          <a:lstStyle/>
          <a:p>
            <a:pPr algn="l"/>
            <a:r>
              <a:rPr lang="en-US"/>
              <a:t>Cost of leading </a:t>
            </a:r>
            <a:br>
              <a:rPr lang="en-US"/>
            </a:br>
            <a:r>
              <a:rPr lang="en-US"/>
              <a:t>edge nodes</a:t>
            </a:r>
          </a:p>
        </p:txBody>
      </p:sp>
      <p:sp>
        <p:nvSpPr>
          <p:cNvPr id="4" name="Content Placeholder 3">
            <a:extLst>
              <a:ext uri="{FF2B5EF4-FFF2-40B4-BE49-F238E27FC236}">
                <a16:creationId xmlns:a16="http://schemas.microsoft.com/office/drawing/2014/main" id="{D75A8D47-4DFA-4A63-B58E-F34F4ECB1AA1}"/>
              </a:ext>
            </a:extLst>
          </p:cNvPr>
          <p:cNvSpPr>
            <a:spLocks noGrp="1"/>
          </p:cNvSpPr>
          <p:nvPr>
            <p:ph sz="half" idx="2"/>
          </p:nvPr>
        </p:nvSpPr>
        <p:spPr>
          <a:xfrm>
            <a:off x="5262061" y="289633"/>
            <a:ext cx="5853415" cy="1819290"/>
          </a:xfrm>
        </p:spPr>
        <p:txBody>
          <a:bodyPr vert="horz" lIns="91440" tIns="45720" rIns="91440" bIns="45720" rtlCol="0" anchor="ctr">
            <a:normAutofit/>
          </a:bodyPr>
          <a:lstStyle/>
          <a:p>
            <a:pPr marL="344170" indent="-344170"/>
            <a:r>
              <a:rPr lang="en-US" sz="1600"/>
              <a:t>Due to the cost associated with leading-edge nodes, it became advantageous to, once again, de-integrate and break down a large die into smaller '</a:t>
            </a:r>
            <a:r>
              <a:rPr lang="en-US" sz="1600" err="1"/>
              <a:t>chiplets</a:t>
            </a:r>
            <a:r>
              <a:rPr lang="en-US" sz="1600"/>
              <a:t>' in order to improve yield and binning. </a:t>
            </a:r>
          </a:p>
          <a:p>
            <a:pPr marL="0" indent="0">
              <a:buNone/>
            </a:pPr>
            <a:endParaRPr lang="en-US" sz="1600">
              <a:cs typeface="Arial" panose="020B0604020202020204"/>
            </a:endParaRPr>
          </a:p>
        </p:txBody>
      </p:sp>
      <p:pic>
        <p:nvPicPr>
          <p:cNvPr id="7" name="Picture 7" descr="A picture containing screenshot, monitor, screen, computer&#10;&#10;Description generated with very high confidence">
            <a:extLst>
              <a:ext uri="{FF2B5EF4-FFF2-40B4-BE49-F238E27FC236}">
                <a16:creationId xmlns:a16="http://schemas.microsoft.com/office/drawing/2014/main" id="{A3264FDD-C046-45AE-9181-FB7B28CDE6B4}"/>
              </a:ext>
            </a:extLst>
          </p:cNvPr>
          <p:cNvPicPr>
            <a:picLocks noGrp="1" noChangeAspect="1"/>
          </p:cNvPicPr>
          <p:nvPr>
            <p:ph sz="half" idx="1"/>
          </p:nvPr>
        </p:nvPicPr>
        <p:blipFill>
          <a:blip r:embed="rId5"/>
          <a:stretch>
            <a:fillRect/>
          </a:stretch>
        </p:blipFill>
        <p:spPr>
          <a:xfrm>
            <a:off x="1906300" y="1761869"/>
            <a:ext cx="8238204" cy="464497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62" name="Rectangle 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585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8" name="Picture 40">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9" name="Picture 42">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0" name="Rectangle 44">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6">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8">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50">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TextBox 52">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50" name="Rectangle 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4" name="Picture 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6" name="Rectangle 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91ACC-0111-472F-9D82-9383CD768028}"/>
              </a:ext>
            </a:extLst>
          </p:cNvPr>
          <p:cNvSpPr>
            <a:spLocks noGrp="1"/>
          </p:cNvSpPr>
          <p:nvPr>
            <p:ph type="title"/>
          </p:nvPr>
        </p:nvSpPr>
        <p:spPr>
          <a:xfrm>
            <a:off x="4058809" y="167425"/>
            <a:ext cx="4923543" cy="1077229"/>
          </a:xfrm>
        </p:spPr>
        <p:txBody>
          <a:bodyPr vert="horz" lIns="91440" tIns="45720" rIns="91440" bIns="45720" rtlCol="0" anchor="t">
            <a:normAutofit/>
          </a:bodyPr>
          <a:lstStyle/>
          <a:p>
            <a:pPr algn="l"/>
            <a:r>
              <a:rPr lang="en-US"/>
              <a:t>Wafer yield and cost</a:t>
            </a:r>
          </a:p>
        </p:txBody>
      </p:sp>
      <p:sp>
        <p:nvSpPr>
          <p:cNvPr id="4" name="Content Placeholder 3">
            <a:extLst>
              <a:ext uri="{FF2B5EF4-FFF2-40B4-BE49-F238E27FC236}">
                <a16:creationId xmlns:a16="http://schemas.microsoft.com/office/drawing/2014/main" id="{D75A8D47-4DFA-4A63-B58E-F34F4ECB1AA1}"/>
              </a:ext>
            </a:extLst>
          </p:cNvPr>
          <p:cNvSpPr>
            <a:spLocks noGrp="1"/>
          </p:cNvSpPr>
          <p:nvPr>
            <p:ph sz="half" idx="2"/>
          </p:nvPr>
        </p:nvSpPr>
        <p:spPr>
          <a:xfrm>
            <a:off x="1008652" y="870040"/>
            <a:ext cx="4866723" cy="1819290"/>
          </a:xfrm>
        </p:spPr>
        <p:txBody>
          <a:bodyPr vert="horz" lIns="91440" tIns="45720" rIns="91440" bIns="45720" rtlCol="0" anchor="ctr">
            <a:normAutofit/>
          </a:bodyPr>
          <a:lstStyle/>
          <a:p>
            <a:pPr marL="344170" indent="-344170"/>
            <a:r>
              <a:rPr lang="en-US" sz="1600">
                <a:ea typeface="+mn-lt"/>
                <a:cs typeface="+mn-lt"/>
              </a:rPr>
              <a:t>Consider a D0 of 0.1 defects per cm². Now, consider a medium-sized die 18 mm x 20 mm (360 mm²). On a standard 300-millimiter wafer size, up to 150 dies can be fabricated. </a:t>
            </a:r>
          </a:p>
          <a:p>
            <a:pPr marL="344170" indent="-344170"/>
            <a:endParaRPr lang="en-US" sz="1600">
              <a:cs typeface="Arial"/>
            </a:endParaRPr>
          </a:p>
        </p:txBody>
      </p:sp>
      <p:sp>
        <p:nvSpPr>
          <p:cNvPr id="62" name="Rectangle 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A picture containing drawing, device, room&#10;&#10;Description generated with very high confidence">
            <a:extLst>
              <a:ext uri="{FF2B5EF4-FFF2-40B4-BE49-F238E27FC236}">
                <a16:creationId xmlns:a16="http://schemas.microsoft.com/office/drawing/2014/main" id="{53360A7A-E9C9-40CE-8EF5-F05EFB96A6D8}"/>
              </a:ext>
            </a:extLst>
          </p:cNvPr>
          <p:cNvPicPr>
            <a:picLocks noGrp="1" noChangeAspect="1"/>
          </p:cNvPicPr>
          <p:nvPr>
            <p:ph sz="half" idx="1"/>
          </p:nvPr>
        </p:nvPicPr>
        <p:blipFill>
          <a:blip r:embed="rId5"/>
          <a:stretch>
            <a:fillRect/>
          </a:stretch>
        </p:blipFill>
        <p:spPr>
          <a:xfrm>
            <a:off x="3169224" y="3774381"/>
            <a:ext cx="6129113" cy="2575713"/>
          </a:xfrm>
        </p:spPr>
      </p:pic>
      <p:pic>
        <p:nvPicPr>
          <p:cNvPr id="9" name="Picture 9" descr="A screenshot of a cell phone&#10;&#10;Description generated with high confidence">
            <a:extLst>
              <a:ext uri="{FF2B5EF4-FFF2-40B4-BE49-F238E27FC236}">
                <a16:creationId xmlns:a16="http://schemas.microsoft.com/office/drawing/2014/main" id="{5C1657D8-D3CE-4885-8388-386404517799}"/>
              </a:ext>
            </a:extLst>
          </p:cNvPr>
          <p:cNvPicPr>
            <a:picLocks noChangeAspect="1"/>
          </p:cNvPicPr>
          <p:nvPr/>
        </p:nvPicPr>
        <p:blipFill>
          <a:blip r:embed="rId6"/>
          <a:stretch>
            <a:fillRect/>
          </a:stretch>
        </p:blipFill>
        <p:spPr>
          <a:xfrm>
            <a:off x="1393092" y="2418758"/>
            <a:ext cx="4638431" cy="672330"/>
          </a:xfrm>
          <a:prstGeom prst="rect">
            <a:avLst/>
          </a:prstGeom>
        </p:spPr>
      </p:pic>
      <p:sp>
        <p:nvSpPr>
          <p:cNvPr id="12" name="Content Placeholder 3">
            <a:extLst>
              <a:ext uri="{FF2B5EF4-FFF2-40B4-BE49-F238E27FC236}">
                <a16:creationId xmlns:a16="http://schemas.microsoft.com/office/drawing/2014/main" id="{89F3C356-C639-4F3A-913C-7DB7CE97E344}"/>
              </a:ext>
            </a:extLst>
          </p:cNvPr>
          <p:cNvSpPr txBox="1">
            <a:spLocks/>
          </p:cNvSpPr>
          <p:nvPr/>
        </p:nvSpPr>
        <p:spPr>
          <a:xfrm>
            <a:off x="6270360" y="866132"/>
            <a:ext cx="4866723" cy="181929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344170" indent="-344170"/>
            <a:r>
              <a:rPr lang="en-US" sz="1600">
                <a:ea typeface="+mn-lt"/>
                <a:cs typeface="+mn-lt"/>
              </a:rPr>
              <a:t>Splitting up the same die into four </a:t>
            </a:r>
            <a:r>
              <a:rPr lang="en-US" sz="1600" err="1">
                <a:ea typeface="+mn-lt"/>
                <a:cs typeface="+mn-lt"/>
              </a:rPr>
              <a:t>chiplets</a:t>
            </a:r>
            <a:r>
              <a:rPr lang="en-US" sz="1600">
                <a:ea typeface="+mn-lt"/>
                <a:cs typeface="+mn-lt"/>
              </a:rPr>
              <a:t> - 9.5 mm x 10.5 mm (~99 mm²) results in 622 dies instead. </a:t>
            </a:r>
          </a:p>
          <a:p>
            <a:pPr marL="344170" indent="-344170"/>
            <a:endParaRPr lang="en-US" sz="1600">
              <a:cs typeface="Arial"/>
            </a:endParaRPr>
          </a:p>
        </p:txBody>
      </p:sp>
      <p:pic>
        <p:nvPicPr>
          <p:cNvPr id="13" name="Picture 13" descr="A screenshot of a cell phone&#10;&#10;Description generated with very high confidence">
            <a:extLst>
              <a:ext uri="{FF2B5EF4-FFF2-40B4-BE49-F238E27FC236}">
                <a16:creationId xmlns:a16="http://schemas.microsoft.com/office/drawing/2014/main" id="{37A81D3F-4268-4A25-B07E-E4FCE0412630}"/>
              </a:ext>
            </a:extLst>
          </p:cNvPr>
          <p:cNvPicPr>
            <a:picLocks noChangeAspect="1"/>
          </p:cNvPicPr>
          <p:nvPr/>
        </p:nvPicPr>
        <p:blipFill>
          <a:blip r:embed="rId7"/>
          <a:stretch>
            <a:fillRect/>
          </a:stretch>
        </p:blipFill>
        <p:spPr>
          <a:xfrm>
            <a:off x="6951784" y="2390649"/>
            <a:ext cx="3622430" cy="699237"/>
          </a:xfrm>
          <a:prstGeom prst="rect">
            <a:avLst/>
          </a:prstGeom>
        </p:spPr>
      </p:pic>
    </p:spTree>
    <p:extLst>
      <p:ext uri="{BB962C8B-B14F-4D97-AF65-F5344CB8AC3E}">
        <p14:creationId xmlns:p14="http://schemas.microsoft.com/office/powerpoint/2010/main" val="3515161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4" name="Picture 66">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5" name="Picture 68">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6" name="Rectangle 70">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72">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Rectangle 74">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6">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TextBox 78">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76" name="Rectangle 80">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82">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0" name="Picture 84">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2" name="Rectangle 86">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8">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90">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91ACC-0111-472F-9D82-9383CD768028}"/>
              </a:ext>
            </a:extLst>
          </p:cNvPr>
          <p:cNvSpPr>
            <a:spLocks noGrp="1"/>
          </p:cNvSpPr>
          <p:nvPr>
            <p:ph type="title"/>
          </p:nvPr>
        </p:nvSpPr>
        <p:spPr>
          <a:xfrm>
            <a:off x="1366409" y="459697"/>
            <a:ext cx="8608037" cy="1077229"/>
          </a:xfrm>
        </p:spPr>
        <p:txBody>
          <a:bodyPr vert="horz" lIns="91440" tIns="45720" rIns="91440" bIns="45720" rtlCol="0" anchor="t">
            <a:normAutofit/>
          </a:bodyPr>
          <a:lstStyle/>
          <a:p>
            <a:pPr algn="l"/>
            <a:r>
              <a:rPr lang="en-US">
                <a:cs typeface="Arial"/>
              </a:rPr>
              <a:t>Wafer yield and cost</a:t>
            </a:r>
          </a:p>
        </p:txBody>
      </p:sp>
      <p:sp>
        <p:nvSpPr>
          <p:cNvPr id="4" name="Content Placeholder 3">
            <a:extLst>
              <a:ext uri="{FF2B5EF4-FFF2-40B4-BE49-F238E27FC236}">
                <a16:creationId xmlns:a16="http://schemas.microsoft.com/office/drawing/2014/main" id="{D75A8D47-4DFA-4A63-B58E-F34F4ECB1AA1}"/>
              </a:ext>
            </a:extLst>
          </p:cNvPr>
          <p:cNvSpPr>
            <a:spLocks noGrp="1"/>
          </p:cNvSpPr>
          <p:nvPr>
            <p:ph sz="half" idx="2"/>
          </p:nvPr>
        </p:nvSpPr>
        <p:spPr>
          <a:xfrm>
            <a:off x="5961651" y="459731"/>
            <a:ext cx="4241492" cy="1760675"/>
          </a:xfrm>
        </p:spPr>
        <p:txBody>
          <a:bodyPr vert="horz" lIns="91440" tIns="45720" rIns="91440" bIns="45720" rtlCol="0" anchor="ctr">
            <a:normAutofit fontScale="92500" lnSpcReduction="20000"/>
          </a:bodyPr>
          <a:lstStyle/>
          <a:p>
            <a:pPr marL="344170" indent="-344170"/>
            <a:r>
              <a:rPr lang="en-US" sz="1600"/>
              <a:t>Below is a plot of percent of yield per wafer for a die of various sizes versus the same die consisting of two, three, and four chiplets. Note that an additional 10% overhead for the cross-die communication has been added to the chiplet-based design. </a:t>
            </a:r>
          </a:p>
        </p:txBody>
      </p:sp>
      <p:pic>
        <p:nvPicPr>
          <p:cNvPr id="7" name="Picture 7" descr="A screenshot of a map&#10;&#10;Description generated with very high confidence">
            <a:extLst>
              <a:ext uri="{FF2B5EF4-FFF2-40B4-BE49-F238E27FC236}">
                <a16:creationId xmlns:a16="http://schemas.microsoft.com/office/drawing/2014/main" id="{57FC517F-93CE-4BDD-AC5D-BF1AD05FC7C0}"/>
              </a:ext>
            </a:extLst>
          </p:cNvPr>
          <p:cNvPicPr>
            <a:picLocks noGrp="1" noChangeAspect="1"/>
          </p:cNvPicPr>
          <p:nvPr>
            <p:ph sz="half" idx="1"/>
          </p:nvPr>
        </p:nvPicPr>
        <p:blipFill>
          <a:blip r:embed="rId5"/>
          <a:stretch>
            <a:fillRect/>
          </a:stretch>
        </p:blipFill>
        <p:spPr>
          <a:xfrm>
            <a:off x="2355684" y="2354858"/>
            <a:ext cx="7378512" cy="404515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88" name="Rectangle 92">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61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4" name="Picture 66">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5" name="Picture 68">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6" name="Rectangle 70">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72">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Rectangle 74">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6">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TextBox 78">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76" name="Rectangle 80">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82">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0" name="Picture 84">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2" name="Rectangle 86">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8">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90">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91ACC-0111-472F-9D82-9383CD768028}"/>
              </a:ext>
            </a:extLst>
          </p:cNvPr>
          <p:cNvSpPr>
            <a:spLocks noGrp="1"/>
          </p:cNvSpPr>
          <p:nvPr>
            <p:ph type="title"/>
          </p:nvPr>
        </p:nvSpPr>
        <p:spPr>
          <a:xfrm>
            <a:off x="3982265" y="368441"/>
            <a:ext cx="8608037" cy="1077229"/>
          </a:xfrm>
        </p:spPr>
        <p:txBody>
          <a:bodyPr vert="horz" lIns="91440" tIns="45720" rIns="91440" bIns="45720" rtlCol="0" anchor="t">
            <a:normAutofit/>
          </a:bodyPr>
          <a:lstStyle/>
          <a:p>
            <a:pPr algn="l"/>
            <a:r>
              <a:rPr lang="en-US"/>
              <a:t>Infinity Fabric</a:t>
            </a:r>
          </a:p>
        </p:txBody>
      </p:sp>
      <p:sp>
        <p:nvSpPr>
          <p:cNvPr id="4" name="Content Placeholder 3">
            <a:extLst>
              <a:ext uri="{FF2B5EF4-FFF2-40B4-BE49-F238E27FC236}">
                <a16:creationId xmlns:a16="http://schemas.microsoft.com/office/drawing/2014/main" id="{D75A8D47-4DFA-4A63-B58E-F34F4ECB1AA1}"/>
              </a:ext>
            </a:extLst>
          </p:cNvPr>
          <p:cNvSpPr>
            <a:spLocks noGrp="1"/>
          </p:cNvSpPr>
          <p:nvPr>
            <p:ph sz="half" idx="2"/>
          </p:nvPr>
        </p:nvSpPr>
        <p:spPr>
          <a:xfrm>
            <a:off x="1592161" y="1717088"/>
            <a:ext cx="4873389" cy="3937488"/>
          </a:xfrm>
        </p:spPr>
        <p:txBody>
          <a:bodyPr vert="horz" lIns="91440" tIns="45720" rIns="91440" bIns="45720" rtlCol="0" anchor="ctr">
            <a:normAutofit/>
          </a:bodyPr>
          <a:lstStyle/>
          <a:p>
            <a:pPr marL="344170" indent="-344170"/>
            <a:r>
              <a:rPr lang="en-US" sz="1600" err="1">
                <a:ea typeface="+mn-lt"/>
                <a:cs typeface="+mn-lt"/>
              </a:rPr>
              <a:t>Chiplet</a:t>
            </a:r>
            <a:r>
              <a:rPr lang="en-US" sz="1600">
                <a:ea typeface="+mn-lt"/>
                <a:cs typeface="+mn-lt"/>
              </a:rPr>
              <a:t> design is cheaper but the </a:t>
            </a:r>
            <a:r>
              <a:rPr lang="en-US" sz="1600" err="1">
                <a:ea typeface="+mn-lt"/>
                <a:cs typeface="+mn-lt"/>
              </a:rPr>
              <a:t>chiplets</a:t>
            </a:r>
            <a:r>
              <a:rPr lang="en-US" sz="1600">
                <a:ea typeface="+mn-lt"/>
                <a:cs typeface="+mn-lt"/>
              </a:rPr>
              <a:t> need to be connected. AMD uses Infinity Fabric as a solution to this. </a:t>
            </a:r>
            <a:endParaRPr lang="en-US"/>
          </a:p>
          <a:p>
            <a:pPr marL="344170" indent="-344170"/>
            <a:r>
              <a:rPr lang="en-US" sz="1600">
                <a:ea typeface="+mn-lt"/>
                <a:cs typeface="+mn-lt"/>
              </a:rPr>
              <a:t>Infinity Fabric (IF) is a proprietary system interconnect architecture that facilitates data and control transmission across all linked components. </a:t>
            </a:r>
          </a:p>
          <a:p>
            <a:pPr marL="344170" indent="-344170"/>
            <a:r>
              <a:rPr lang="en-US" sz="1600">
                <a:ea typeface="+mn-lt"/>
                <a:cs typeface="+mn-lt"/>
              </a:rPr>
              <a:t>This architecture is utilized by AMD's recent microarchitectures for both CPU (i.e., Zen) and graphics (e.g., Vega), and any other additional accelerators they might add in the future.</a:t>
            </a:r>
          </a:p>
        </p:txBody>
      </p:sp>
      <p:sp>
        <p:nvSpPr>
          <p:cNvPr id="88" name="Rectangle 92">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A circuit board&#10;&#10;Description generated with high confidence">
            <a:extLst>
              <a:ext uri="{FF2B5EF4-FFF2-40B4-BE49-F238E27FC236}">
                <a16:creationId xmlns:a16="http://schemas.microsoft.com/office/drawing/2014/main" id="{90007E20-19E2-4353-AB31-6888D9DF63BC}"/>
              </a:ext>
            </a:extLst>
          </p:cNvPr>
          <p:cNvPicPr>
            <a:picLocks noChangeAspect="1"/>
          </p:cNvPicPr>
          <p:nvPr/>
        </p:nvPicPr>
        <p:blipFill>
          <a:blip r:embed="rId5"/>
          <a:stretch>
            <a:fillRect/>
          </a:stretch>
        </p:blipFill>
        <p:spPr>
          <a:xfrm>
            <a:off x="7886930" y="1810353"/>
            <a:ext cx="2815492" cy="3591169"/>
          </a:xfrm>
          <a:prstGeom prst="rect">
            <a:avLst/>
          </a:prstGeom>
        </p:spPr>
      </p:pic>
    </p:spTree>
    <p:extLst>
      <p:ext uri="{BB962C8B-B14F-4D97-AF65-F5344CB8AC3E}">
        <p14:creationId xmlns:p14="http://schemas.microsoft.com/office/powerpoint/2010/main" val="4141841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4" name="Picture 66">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5" name="Picture 68">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6" name="Rectangle 70">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72">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Rectangle 74">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6">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TextBox 78">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76" name="Rectangle 80">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82">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0" name="Picture 84">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2" name="Rectangle 86">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8">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90">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91ACC-0111-472F-9D82-9383CD768028}"/>
              </a:ext>
            </a:extLst>
          </p:cNvPr>
          <p:cNvSpPr>
            <a:spLocks noGrp="1"/>
          </p:cNvSpPr>
          <p:nvPr>
            <p:ph type="title"/>
          </p:nvPr>
        </p:nvSpPr>
        <p:spPr>
          <a:xfrm>
            <a:off x="3982265" y="368441"/>
            <a:ext cx="8608037" cy="1077229"/>
          </a:xfrm>
        </p:spPr>
        <p:txBody>
          <a:bodyPr vert="horz" lIns="91440" tIns="45720" rIns="91440" bIns="45720" rtlCol="0" anchor="t">
            <a:normAutofit/>
          </a:bodyPr>
          <a:lstStyle/>
          <a:p>
            <a:pPr algn="l"/>
            <a:r>
              <a:rPr lang="en-US"/>
              <a:t>Precision Boost 2</a:t>
            </a:r>
          </a:p>
        </p:txBody>
      </p:sp>
      <p:sp>
        <p:nvSpPr>
          <p:cNvPr id="4" name="Content Placeholder 3">
            <a:extLst>
              <a:ext uri="{FF2B5EF4-FFF2-40B4-BE49-F238E27FC236}">
                <a16:creationId xmlns:a16="http://schemas.microsoft.com/office/drawing/2014/main" id="{D75A8D47-4DFA-4A63-B58E-F34F4ECB1AA1}"/>
              </a:ext>
            </a:extLst>
          </p:cNvPr>
          <p:cNvSpPr>
            <a:spLocks noGrp="1"/>
          </p:cNvSpPr>
          <p:nvPr>
            <p:ph sz="half" idx="2"/>
          </p:nvPr>
        </p:nvSpPr>
        <p:spPr>
          <a:xfrm>
            <a:off x="1885238" y="1717088"/>
            <a:ext cx="6670927" cy="2433027"/>
          </a:xfrm>
        </p:spPr>
        <p:txBody>
          <a:bodyPr vert="horz" lIns="91440" tIns="45720" rIns="91440" bIns="45720" rtlCol="0" anchor="ctr">
            <a:normAutofit fontScale="92500" lnSpcReduction="20000"/>
          </a:bodyPr>
          <a:lstStyle/>
          <a:p>
            <a:pPr marL="344170" indent="-344170"/>
            <a:r>
              <a:rPr lang="en-US" sz="1600">
                <a:ea typeface="+mn-lt"/>
                <a:cs typeface="+mn-lt"/>
              </a:rPr>
              <a:t>Precision Boost 2 is a performance-maximizing technology available in all AMD Ryzen and Ryzen </a:t>
            </a:r>
            <a:r>
              <a:rPr lang="en-US" sz="1600" err="1">
                <a:ea typeface="+mn-lt"/>
                <a:cs typeface="+mn-lt"/>
              </a:rPr>
              <a:t>Threadripper</a:t>
            </a:r>
            <a:r>
              <a:rPr lang="en-US" sz="1600">
                <a:ea typeface="+mn-lt"/>
                <a:cs typeface="+mn-lt"/>
              </a:rPr>
              <a:t> 2000 Series processors or newer. </a:t>
            </a:r>
            <a:endParaRPr lang="en-US"/>
          </a:p>
          <a:p>
            <a:pPr marL="344170" indent="-344170"/>
            <a:r>
              <a:rPr lang="en-US" sz="1600">
                <a:ea typeface="+mn-lt"/>
                <a:cs typeface="+mn-lt"/>
              </a:rPr>
              <a:t>This technology can improve PC’s performance by raising </a:t>
            </a:r>
            <a:r>
              <a:rPr lang="en-US" sz="1600" err="1">
                <a:ea typeface="+mn-lt"/>
                <a:cs typeface="+mn-lt"/>
              </a:rPr>
              <a:t>clockspeeds</a:t>
            </a:r>
            <a:r>
              <a:rPr lang="en-US" sz="1600">
                <a:ea typeface="+mn-lt"/>
                <a:cs typeface="+mn-lt"/>
              </a:rPr>
              <a:t>, which makes the processor—and applications—run faster. </a:t>
            </a:r>
            <a:endParaRPr lang="en-US">
              <a:ea typeface="+mn-lt"/>
              <a:cs typeface="+mn-lt"/>
            </a:endParaRPr>
          </a:p>
          <a:p>
            <a:pPr marL="344170" indent="-344170"/>
            <a:r>
              <a:rPr lang="en-US" sz="1600">
                <a:ea typeface="+mn-lt"/>
                <a:cs typeface="+mn-lt"/>
              </a:rPr>
              <a:t>Best of all, Precision Boost 2 is entirely automatic: AMD’s intelligent processors have a sophisticated set of sensors designed to analyze conditions inside the PC and boost the CPU as often as possible. </a:t>
            </a:r>
            <a:endParaRPr lang="en-US">
              <a:cs typeface="Arial"/>
            </a:endParaRPr>
          </a:p>
        </p:txBody>
      </p:sp>
      <p:sp>
        <p:nvSpPr>
          <p:cNvPr id="88" name="Rectangle 92">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595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4" name="Picture 66">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5" name="Picture 68">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6" name="Rectangle 70">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72">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Rectangle 74">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6">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TextBox 78">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76" name="Rectangle 80">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82">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0" name="Picture 84">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2" name="Rectangle 86">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8">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90">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91ACC-0111-472F-9D82-9383CD768028}"/>
              </a:ext>
            </a:extLst>
          </p:cNvPr>
          <p:cNvSpPr>
            <a:spLocks noGrp="1"/>
          </p:cNvSpPr>
          <p:nvPr>
            <p:ph type="title"/>
          </p:nvPr>
        </p:nvSpPr>
        <p:spPr>
          <a:xfrm>
            <a:off x="1940496" y="358672"/>
            <a:ext cx="6357896" cy="1077229"/>
          </a:xfrm>
        </p:spPr>
        <p:txBody>
          <a:bodyPr vert="horz" lIns="91440" tIns="45720" rIns="91440" bIns="45720" rtlCol="0" anchor="t">
            <a:normAutofit/>
          </a:bodyPr>
          <a:lstStyle/>
          <a:p>
            <a:pPr algn="l"/>
            <a:r>
              <a:rPr lang="en-US" b="1"/>
              <a:t>Precision Boost Overdrive</a:t>
            </a:r>
            <a:r>
              <a:rPr lang="en-US"/>
              <a:t> </a:t>
            </a:r>
          </a:p>
        </p:txBody>
      </p:sp>
      <p:sp>
        <p:nvSpPr>
          <p:cNvPr id="4" name="Content Placeholder 3">
            <a:extLst>
              <a:ext uri="{FF2B5EF4-FFF2-40B4-BE49-F238E27FC236}">
                <a16:creationId xmlns:a16="http://schemas.microsoft.com/office/drawing/2014/main" id="{D75A8D47-4DFA-4A63-B58E-F34F4ECB1AA1}"/>
              </a:ext>
            </a:extLst>
          </p:cNvPr>
          <p:cNvSpPr>
            <a:spLocks noGrp="1"/>
          </p:cNvSpPr>
          <p:nvPr>
            <p:ph sz="half" idx="2"/>
          </p:nvPr>
        </p:nvSpPr>
        <p:spPr>
          <a:xfrm>
            <a:off x="1365285" y="1367464"/>
            <a:ext cx="4823809" cy="4225968"/>
          </a:xfrm>
        </p:spPr>
        <p:txBody>
          <a:bodyPr vert="horz" lIns="91440" tIns="45720" rIns="91440" bIns="45720" rtlCol="0" anchor="ctr">
            <a:normAutofit fontScale="85000" lnSpcReduction="10000"/>
          </a:bodyPr>
          <a:lstStyle/>
          <a:p>
            <a:pPr marL="344170" indent="-344170"/>
            <a:endParaRPr lang="en-US" sz="1600">
              <a:cs typeface="Arial"/>
            </a:endParaRPr>
          </a:p>
          <a:p>
            <a:pPr marL="344170" indent="-344170"/>
            <a:r>
              <a:rPr lang="en-US" sz="1600">
                <a:ea typeface="+mn-lt"/>
                <a:cs typeface="+mn-lt"/>
              </a:rPr>
              <a:t>Available with 3</a:t>
            </a:r>
            <a:r>
              <a:rPr lang="en-US" sz="1600" baseline="30000">
                <a:ea typeface="+mn-lt"/>
                <a:cs typeface="+mn-lt"/>
              </a:rPr>
              <a:t>rd</a:t>
            </a:r>
            <a:r>
              <a:rPr lang="en-US" sz="1600">
                <a:ea typeface="+mn-lt"/>
                <a:cs typeface="+mn-lt"/>
              </a:rPr>
              <a:t> gen Ryzen 5 or above CPUs, when coupled with AMD x570 motherboards. Around the CPU socket, under the heatsinks, there are VRMs. They supply power from the power supply, through the motherboard to the CPU socket. </a:t>
            </a:r>
            <a:endParaRPr lang="en-US"/>
          </a:p>
          <a:p>
            <a:pPr marL="344170" indent="-344170"/>
            <a:r>
              <a:rPr lang="en-US" sz="1600">
                <a:ea typeface="+mn-lt"/>
                <a:cs typeface="+mn-lt"/>
              </a:rPr>
              <a:t>Motherboards tend to have more VRMs than what minimum specification calls for. With precision boost overdrive, the CPU and the socket can communicate with the motherboard to learn how much extra capacity is there. Motherboard might provide extra power to the CPU, which allows the CPU to run at a higher clock speed. Another important thing is the higher clock speed can be sustained for longer because of the higher power supply. </a:t>
            </a:r>
            <a:endParaRPr lang="en-US"/>
          </a:p>
        </p:txBody>
      </p:sp>
      <p:sp>
        <p:nvSpPr>
          <p:cNvPr id="88" name="Rectangle 92">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circuit board&#10;&#10;Description generated with very high confidence">
            <a:extLst>
              <a:ext uri="{FF2B5EF4-FFF2-40B4-BE49-F238E27FC236}">
                <a16:creationId xmlns:a16="http://schemas.microsoft.com/office/drawing/2014/main" id="{4D58ABBE-5809-4FF5-AE09-A326CA8CD1D7}"/>
              </a:ext>
            </a:extLst>
          </p:cNvPr>
          <p:cNvPicPr>
            <a:picLocks noChangeAspect="1"/>
          </p:cNvPicPr>
          <p:nvPr/>
        </p:nvPicPr>
        <p:blipFill>
          <a:blip r:embed="rId5"/>
          <a:stretch>
            <a:fillRect/>
          </a:stretch>
        </p:blipFill>
        <p:spPr>
          <a:xfrm>
            <a:off x="6422956" y="1329446"/>
            <a:ext cx="5517660" cy="5026542"/>
          </a:xfrm>
          <a:prstGeom prst="rect">
            <a:avLst/>
          </a:prstGeom>
        </p:spPr>
      </p:pic>
    </p:spTree>
    <p:extLst>
      <p:ext uri="{BB962C8B-B14F-4D97-AF65-F5344CB8AC3E}">
        <p14:creationId xmlns:p14="http://schemas.microsoft.com/office/powerpoint/2010/main" val="871695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624A1565-B7E1-4C59-84A2-5831F1160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B8B134C-47B2-49B8-B810-2931B20EA7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1550BD34-8417-42DB-BEA7-96B1E41562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EE04A24D-ECF7-4024-BAC2-981BA69CF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1C3D135-9831-45A9-8FBE-2A2548C8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8375ABF-52E0-4C78-B2CF-0A949D7D8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853C7-0CE8-47B4-AA31-A5AEAFD2A8C9}"/>
              </a:ext>
            </a:extLst>
          </p:cNvPr>
          <p:cNvSpPr>
            <a:spLocks noGrp="1"/>
          </p:cNvSpPr>
          <p:nvPr>
            <p:ph type="title"/>
          </p:nvPr>
        </p:nvSpPr>
        <p:spPr>
          <a:xfrm>
            <a:off x="1969804" y="808056"/>
            <a:ext cx="3969504" cy="1077229"/>
          </a:xfrm>
        </p:spPr>
        <p:txBody>
          <a:bodyPr vert="horz" lIns="91440" tIns="45720" rIns="91440" bIns="45720" rtlCol="0" anchor="t">
            <a:normAutofit/>
          </a:bodyPr>
          <a:lstStyle/>
          <a:p>
            <a:pPr algn="l"/>
            <a:r>
              <a:rPr lang="en-US"/>
              <a:t>AMD</a:t>
            </a:r>
          </a:p>
        </p:txBody>
      </p:sp>
      <p:sp>
        <p:nvSpPr>
          <p:cNvPr id="3" name="Content Placeholder 2">
            <a:extLst>
              <a:ext uri="{FF2B5EF4-FFF2-40B4-BE49-F238E27FC236}">
                <a16:creationId xmlns:a16="http://schemas.microsoft.com/office/drawing/2014/main" id="{01125844-DAC2-4343-8830-FB13EE6FF5A1}"/>
              </a:ext>
            </a:extLst>
          </p:cNvPr>
          <p:cNvSpPr>
            <a:spLocks noGrp="1"/>
          </p:cNvSpPr>
          <p:nvPr>
            <p:ph sz="half" idx="1"/>
          </p:nvPr>
        </p:nvSpPr>
        <p:spPr>
          <a:xfrm>
            <a:off x="1969803" y="2052116"/>
            <a:ext cx="3969505" cy="3997828"/>
          </a:xfrm>
        </p:spPr>
        <p:txBody>
          <a:bodyPr vert="horz" lIns="91440" tIns="45720" rIns="91440" bIns="45720" rtlCol="0" anchor="ctr">
            <a:normAutofit/>
          </a:bodyPr>
          <a:lstStyle/>
          <a:p>
            <a:pPr marL="344170" indent="-344170"/>
            <a:r>
              <a:rPr lang="en-US" sz="1800"/>
              <a:t>-AMD (Advanced Micro Devices)</a:t>
            </a:r>
          </a:p>
          <a:p>
            <a:pPr marL="344170" indent="-344170"/>
            <a:r>
              <a:rPr lang="en-US" sz="1800"/>
              <a:t>-American multinational semiconductor company</a:t>
            </a:r>
          </a:p>
          <a:p>
            <a:pPr marL="344170" indent="-344170"/>
            <a:r>
              <a:rPr lang="en-US" sz="1800"/>
              <a:t>-Initially manufactured its own processors, later outsourced to places where labor is cheaper, known as going “fabless”.</a:t>
            </a:r>
          </a:p>
        </p:txBody>
      </p:sp>
      <p:pic>
        <p:nvPicPr>
          <p:cNvPr id="5" name="Graphic 5">
            <a:extLst>
              <a:ext uri="{FF2B5EF4-FFF2-40B4-BE49-F238E27FC236}">
                <a16:creationId xmlns:a16="http://schemas.microsoft.com/office/drawing/2014/main" id="{C649B235-BD3F-4C89-BD63-D463864C8671}"/>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6751768" y="1432023"/>
            <a:ext cx="3994617" cy="399461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6" name="Rectangle 35">
            <a:extLst>
              <a:ext uri="{FF2B5EF4-FFF2-40B4-BE49-F238E27FC236}">
                <a16:creationId xmlns:a16="http://schemas.microsoft.com/office/drawing/2014/main" id="{34BB1BDF-EAFF-49B6-ABF3-7F9B3201C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011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0" name="Picture 19">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2" name="Rectangle 21">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extBox 29">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32" name="Rectangle 31">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6" name="Picture 35">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8" name="Rectangle 37">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9C4E0-7828-42AB-A241-22B85B434FE8}"/>
              </a:ext>
            </a:extLst>
          </p:cNvPr>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a:t>AMD</a:t>
            </a:r>
          </a:p>
        </p:txBody>
      </p:sp>
      <p:sp>
        <p:nvSpPr>
          <p:cNvPr id="3" name="Content Placeholder 2">
            <a:extLst>
              <a:ext uri="{FF2B5EF4-FFF2-40B4-BE49-F238E27FC236}">
                <a16:creationId xmlns:a16="http://schemas.microsoft.com/office/drawing/2014/main" id="{3D9D568A-B41A-429A-B314-EEBE51EE86E8}"/>
              </a:ext>
            </a:extLst>
          </p:cNvPr>
          <p:cNvSpPr>
            <a:spLocks noGrp="1"/>
          </p:cNvSpPr>
          <p:nvPr>
            <p:ph sz="half" idx="1"/>
          </p:nvPr>
        </p:nvSpPr>
        <p:spPr>
          <a:xfrm>
            <a:off x="1975805" y="2052116"/>
            <a:ext cx="2658877" cy="3997828"/>
          </a:xfrm>
        </p:spPr>
        <p:txBody>
          <a:bodyPr vert="horz" lIns="91440" tIns="45720" rIns="91440" bIns="45720" rtlCol="0" anchor="ctr">
            <a:normAutofit/>
          </a:bodyPr>
          <a:lstStyle/>
          <a:p>
            <a:pPr marL="344170" indent="-344170">
              <a:lnSpc>
                <a:spcPct val="110000"/>
              </a:lnSpc>
            </a:pPr>
            <a:r>
              <a:rPr lang="en-US" sz="1600"/>
              <a:t>Microprocessors, motherboard chipsets, embedded processors and graphics processors.</a:t>
            </a:r>
            <a:endParaRPr lang="en-US" sz="1600">
              <a:cs typeface="Arial"/>
            </a:endParaRPr>
          </a:p>
          <a:p>
            <a:pPr marL="344170" indent="-344170">
              <a:lnSpc>
                <a:spcPct val="110000"/>
              </a:lnSpc>
            </a:pPr>
            <a:r>
              <a:rPr lang="en-US" sz="1600"/>
              <a:t>Second-largest supplier in the market for x86-based microprocessors.</a:t>
            </a:r>
            <a:endParaRPr lang="en-US" sz="1600">
              <a:cs typeface="Arial"/>
            </a:endParaRPr>
          </a:p>
          <a:p>
            <a:pPr marL="344170" indent="-344170">
              <a:lnSpc>
                <a:spcPct val="110000"/>
              </a:lnSpc>
            </a:pPr>
            <a:r>
              <a:rPr lang="en-US" sz="1600"/>
              <a:t>AMD and Nvidia has a duopoly in the discrete graphics processing unit (GPU) market. </a:t>
            </a:r>
            <a:endParaRPr lang="en-US" sz="1600">
              <a:cs typeface="Arial"/>
            </a:endParaRPr>
          </a:p>
        </p:txBody>
      </p:sp>
      <p:pic>
        <p:nvPicPr>
          <p:cNvPr id="13" name="Picture 13" descr="A circuit board&#10;&#10;Description generated with high confidence">
            <a:extLst>
              <a:ext uri="{FF2B5EF4-FFF2-40B4-BE49-F238E27FC236}">
                <a16:creationId xmlns:a16="http://schemas.microsoft.com/office/drawing/2014/main" id="{FD3E0790-EA3E-4A0B-BD84-A6B6C516F473}"/>
              </a:ext>
            </a:extLst>
          </p:cNvPr>
          <p:cNvPicPr>
            <a:picLocks noChangeAspect="1"/>
          </p:cNvPicPr>
          <p:nvPr/>
        </p:nvPicPr>
        <p:blipFill>
          <a:blip r:embed="rId5"/>
          <a:stretch>
            <a:fillRect/>
          </a:stretch>
        </p:blipFill>
        <p:spPr>
          <a:xfrm>
            <a:off x="5432992" y="2680177"/>
            <a:ext cx="4818974" cy="271067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4" name="Rectangle 43">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171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2" name="Picture 81">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4" name="Rectangle 83">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 name="Rectangle 85">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a:extLst>
              <a:ext uri="{FF2B5EF4-FFF2-40B4-BE49-F238E27FC236}">
                <a16:creationId xmlns:a16="http://schemas.microsoft.com/office/drawing/2014/main" id="{D0A08A6F-C28D-4C68-9627-9B83F062F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D6DAD309-1212-498F-ABAD-388FFD322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TextBox 91">
            <a:extLst>
              <a:ext uri="{FF2B5EF4-FFF2-40B4-BE49-F238E27FC236}">
                <a16:creationId xmlns:a16="http://schemas.microsoft.com/office/drawing/2014/main" id="{8F297EF4-1A36-4B32-9046-62BAFD8D81A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94" name="Rectangle 93">
            <a:extLst>
              <a:ext uri="{FF2B5EF4-FFF2-40B4-BE49-F238E27FC236}">
                <a16:creationId xmlns:a16="http://schemas.microsoft.com/office/drawing/2014/main" id="{56009D28-60AB-4286-84F8-A812569BC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3D219F90-DB69-4512-B316-9EFEF58A20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8" name="Picture 97">
            <a:extLst>
              <a:ext uri="{FF2B5EF4-FFF2-40B4-BE49-F238E27FC236}">
                <a16:creationId xmlns:a16="http://schemas.microsoft.com/office/drawing/2014/main" id="{48870E80-2F2E-4A9F-95CE-2562977A5E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00" name="Rectangle 99">
            <a:extLst>
              <a:ext uri="{FF2B5EF4-FFF2-40B4-BE49-F238E27FC236}">
                <a16:creationId xmlns:a16="http://schemas.microsoft.com/office/drawing/2014/main" id="{52ED9517-E340-43FD-89D0-E63A8ACDA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289F6541-8315-4C61-9893-EBBFD4462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D00E0EF-4C8D-4D43-975B-5F6A7B762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9C4E0-7828-42AB-A241-22B85B434FE8}"/>
              </a:ext>
            </a:extLst>
          </p:cNvPr>
          <p:cNvSpPr>
            <a:spLocks noGrp="1"/>
          </p:cNvSpPr>
          <p:nvPr>
            <p:ph type="title"/>
          </p:nvPr>
        </p:nvSpPr>
        <p:spPr>
          <a:xfrm>
            <a:off x="1969803" y="808056"/>
            <a:ext cx="4416129" cy="1077229"/>
          </a:xfrm>
        </p:spPr>
        <p:txBody>
          <a:bodyPr vert="horz" lIns="91440" tIns="45720" rIns="91440" bIns="45720" rtlCol="0" anchor="t">
            <a:normAutofit/>
          </a:bodyPr>
          <a:lstStyle/>
          <a:p>
            <a:pPr algn="l"/>
            <a:r>
              <a:rPr lang="en-US"/>
              <a:t>x86</a:t>
            </a:r>
          </a:p>
        </p:txBody>
      </p:sp>
      <p:sp>
        <p:nvSpPr>
          <p:cNvPr id="8" name="Content Placeholder 2">
            <a:extLst>
              <a:ext uri="{FF2B5EF4-FFF2-40B4-BE49-F238E27FC236}">
                <a16:creationId xmlns:a16="http://schemas.microsoft.com/office/drawing/2014/main" id="{D96034A2-4F8E-4CAF-8857-6938480EDFCD}"/>
              </a:ext>
            </a:extLst>
          </p:cNvPr>
          <p:cNvSpPr txBox="1">
            <a:spLocks/>
          </p:cNvSpPr>
          <p:nvPr/>
        </p:nvSpPr>
        <p:spPr>
          <a:xfrm>
            <a:off x="1969803" y="2052116"/>
            <a:ext cx="4468300" cy="3997828"/>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344170" indent="-344170"/>
            <a:r>
              <a:rPr lang="en-US" sz="1800"/>
              <a:t>Intel introduced first x86 processor in 1978 with 8086 and 8088.</a:t>
            </a:r>
          </a:p>
          <a:p>
            <a:pPr marL="344170" indent="-344170"/>
            <a:r>
              <a:rPr lang="en-US" sz="1800"/>
              <a:t>AMD's first in-house x86 processor was the K5 in 1996.</a:t>
            </a:r>
          </a:p>
          <a:p>
            <a:pPr marL="344170" indent="-344170"/>
            <a:endParaRPr lang="en-US" sz="1800"/>
          </a:p>
        </p:txBody>
      </p:sp>
      <p:pic>
        <p:nvPicPr>
          <p:cNvPr id="11" name="Picture 11" descr="A circuit board&#10;&#10;Description generated with high confidence">
            <a:extLst>
              <a:ext uri="{FF2B5EF4-FFF2-40B4-BE49-F238E27FC236}">
                <a16:creationId xmlns:a16="http://schemas.microsoft.com/office/drawing/2014/main" id="{62793DC3-AAC8-4BA8-8EB7-8EBC869B17A7}"/>
              </a:ext>
            </a:extLst>
          </p:cNvPr>
          <p:cNvPicPr>
            <a:picLocks noChangeAspect="1"/>
          </p:cNvPicPr>
          <p:nvPr/>
        </p:nvPicPr>
        <p:blipFill rotWithShape="1">
          <a:blip r:embed="rId5"/>
          <a:srcRect t="8183" r="-2" b="4144"/>
          <a:stretch/>
        </p:blipFill>
        <p:spPr>
          <a:xfrm>
            <a:off x="7077252" y="632702"/>
            <a:ext cx="3669133" cy="214062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9" name="Picture 9" descr="A black sign with white text&#10;&#10;Description generated with very high confidence">
            <a:extLst>
              <a:ext uri="{FF2B5EF4-FFF2-40B4-BE49-F238E27FC236}">
                <a16:creationId xmlns:a16="http://schemas.microsoft.com/office/drawing/2014/main" id="{0690123E-30F8-40FD-BEB9-3163779E07FD}"/>
              </a:ext>
            </a:extLst>
          </p:cNvPr>
          <p:cNvPicPr>
            <a:picLocks noChangeAspect="1"/>
          </p:cNvPicPr>
          <p:nvPr/>
        </p:nvPicPr>
        <p:blipFill rotWithShape="1">
          <a:blip r:embed="rId6"/>
          <a:srcRect t="6275" r="2" b="4183"/>
          <a:stretch/>
        </p:blipFill>
        <p:spPr>
          <a:xfrm>
            <a:off x="7077252" y="2934196"/>
            <a:ext cx="3669133" cy="327727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06" name="Rectangle 105">
            <a:extLst>
              <a:ext uri="{FF2B5EF4-FFF2-40B4-BE49-F238E27FC236}">
                <a16:creationId xmlns:a16="http://schemas.microsoft.com/office/drawing/2014/main" id="{8016CBC2-5A8E-41E4-B729-A11771E2B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5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BB790-BDC2-475A-97F9-258A81A8C61A}"/>
              </a:ext>
            </a:extLst>
          </p:cNvPr>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a:t>Ryzen</a:t>
            </a:r>
          </a:p>
        </p:txBody>
      </p:sp>
      <p:sp>
        <p:nvSpPr>
          <p:cNvPr id="3" name="Content Placeholder 2">
            <a:extLst>
              <a:ext uri="{FF2B5EF4-FFF2-40B4-BE49-F238E27FC236}">
                <a16:creationId xmlns:a16="http://schemas.microsoft.com/office/drawing/2014/main" id="{AC18B13E-86B2-4B14-AB18-5DAA5A916390}"/>
              </a:ext>
            </a:extLst>
          </p:cNvPr>
          <p:cNvSpPr>
            <a:spLocks noGrp="1"/>
          </p:cNvSpPr>
          <p:nvPr>
            <p:ph sz="half" idx="1"/>
          </p:nvPr>
        </p:nvSpPr>
        <p:spPr>
          <a:xfrm>
            <a:off x="1975805" y="2052116"/>
            <a:ext cx="2908167" cy="3997828"/>
          </a:xfrm>
        </p:spPr>
        <p:txBody>
          <a:bodyPr vert="horz" lIns="91440" tIns="45720" rIns="91440" bIns="45720" rtlCol="0" anchor="ctr">
            <a:normAutofit/>
          </a:bodyPr>
          <a:lstStyle/>
          <a:p>
            <a:pPr marL="344170" indent="-344170"/>
            <a:r>
              <a:rPr lang="en-US" sz="1600"/>
              <a:t>Brand of x86-64 microprocessors for desktop, mobile and embedded platforms based on the Zen, Zen+ and Zen 2 microarchitectures. </a:t>
            </a:r>
          </a:p>
          <a:p>
            <a:pPr marL="344170" indent="-344170"/>
            <a:r>
              <a:rPr lang="en-US" sz="1600"/>
              <a:t>Ryzen consists of CPUs and APUs.</a:t>
            </a:r>
          </a:p>
        </p:txBody>
      </p:sp>
      <p:pic>
        <p:nvPicPr>
          <p:cNvPr id="5" name="Picture 5" descr="A picture containing monitor, sitting, sign, mirror&#10;&#10;Description generated with very high confidence">
            <a:extLst>
              <a:ext uri="{FF2B5EF4-FFF2-40B4-BE49-F238E27FC236}">
                <a16:creationId xmlns:a16="http://schemas.microsoft.com/office/drawing/2014/main" id="{BD2234E9-2D7C-4EE8-BD0D-EE4DB2FC5873}"/>
              </a:ext>
            </a:extLst>
          </p:cNvPr>
          <p:cNvPicPr>
            <a:picLocks noGrp="1" noChangeAspect="1"/>
          </p:cNvPicPr>
          <p:nvPr>
            <p:ph sz="half" idx="2"/>
          </p:nvPr>
        </p:nvPicPr>
        <p:blipFill rotWithShape="1">
          <a:blip r:embed="rId5"/>
          <a:srcRect l="4338" r="15666" b="-1"/>
          <a:stretch/>
        </p:blipFill>
        <p:spPr>
          <a:xfrm>
            <a:off x="5432992" y="2348779"/>
            <a:ext cx="4818974"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6" name="Rectangle 35">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297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50">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TextBox 52">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55" name="Rectangle 54">
            <a:extLst>
              <a:ext uri="{FF2B5EF4-FFF2-40B4-BE49-F238E27FC236}">
                <a16:creationId xmlns:a16="http://schemas.microsoft.com/office/drawing/2014/main" id="{B3408E4B-2DDD-4FB3-9181-7D8A09775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FCA32F3-0B4B-449A-8A9D-309A1B6782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9" name="Picture 58">
            <a:extLst>
              <a:ext uri="{FF2B5EF4-FFF2-40B4-BE49-F238E27FC236}">
                <a16:creationId xmlns:a16="http://schemas.microsoft.com/office/drawing/2014/main" id="{D1C78E1D-D549-4B5E-B65A-7353ED14D8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1" name="Rectangle 60">
            <a:extLst>
              <a:ext uri="{FF2B5EF4-FFF2-40B4-BE49-F238E27FC236}">
                <a16:creationId xmlns:a16="http://schemas.microsoft.com/office/drawing/2014/main" id="{BC93C630-65D6-40FA-A096-8251FB983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2C51E34-9874-483C-A2C5-C9D271AD1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109E7E7-5EA4-4526-A350-196FF2782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BB790-BDC2-475A-97F9-258A81A8C61A}"/>
              </a:ext>
            </a:extLst>
          </p:cNvPr>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a:t>Ryzen</a:t>
            </a:r>
          </a:p>
        </p:txBody>
      </p:sp>
      <p:sp>
        <p:nvSpPr>
          <p:cNvPr id="3" name="Content Placeholder 2">
            <a:extLst>
              <a:ext uri="{FF2B5EF4-FFF2-40B4-BE49-F238E27FC236}">
                <a16:creationId xmlns:a16="http://schemas.microsoft.com/office/drawing/2014/main" id="{AC18B13E-86B2-4B14-AB18-5DAA5A916390}"/>
              </a:ext>
            </a:extLst>
          </p:cNvPr>
          <p:cNvSpPr>
            <a:spLocks noGrp="1"/>
          </p:cNvSpPr>
          <p:nvPr>
            <p:ph sz="half" idx="1"/>
          </p:nvPr>
        </p:nvSpPr>
        <p:spPr>
          <a:xfrm>
            <a:off x="1969803" y="2052116"/>
            <a:ext cx="3800523" cy="3997828"/>
          </a:xfrm>
        </p:spPr>
        <p:txBody>
          <a:bodyPr vert="horz" lIns="91440" tIns="45720" rIns="91440" bIns="45720" rtlCol="0" anchor="ctr">
            <a:normAutofit/>
          </a:bodyPr>
          <a:lstStyle/>
          <a:p>
            <a:pPr marL="344170" indent="-344170"/>
            <a:r>
              <a:rPr lang="en-US" sz="1800"/>
              <a:t>FX processors based on the Bulldozer architecture couldn’t compete with Intel's core series.</a:t>
            </a:r>
          </a:p>
          <a:p>
            <a:pPr marL="344170" indent="-344170"/>
            <a:r>
              <a:rPr lang="en-US" sz="1800"/>
              <a:t>Ryzen was created from ground up and allowed AMD to return to the desktop CPU market.</a:t>
            </a:r>
          </a:p>
        </p:txBody>
      </p:sp>
      <p:pic>
        <p:nvPicPr>
          <p:cNvPr id="7" name="Picture 7" descr="A close up of a sign&#10;&#10;Description generated with very high confidence">
            <a:extLst>
              <a:ext uri="{FF2B5EF4-FFF2-40B4-BE49-F238E27FC236}">
                <a16:creationId xmlns:a16="http://schemas.microsoft.com/office/drawing/2014/main" id="{44FC3A6C-8F9C-4AB4-BF9C-E978E80E44E2}"/>
              </a:ext>
            </a:extLst>
          </p:cNvPr>
          <p:cNvPicPr>
            <a:picLocks noGrp="1" noChangeAspect="1"/>
          </p:cNvPicPr>
          <p:nvPr>
            <p:ph sz="half" idx="2"/>
          </p:nvPr>
        </p:nvPicPr>
        <p:blipFill rotWithShape="1">
          <a:blip r:embed="rId5"/>
          <a:srcRect l="1951" r="5962" b="3"/>
          <a:stretch/>
        </p:blipFill>
        <p:spPr>
          <a:xfrm>
            <a:off x="6577568" y="2348779"/>
            <a:ext cx="3674398"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67" name="Rectangle 66">
            <a:extLst>
              <a:ext uri="{FF2B5EF4-FFF2-40B4-BE49-F238E27FC236}">
                <a16:creationId xmlns:a16="http://schemas.microsoft.com/office/drawing/2014/main" id="{22373A23-D87D-48AD-A357-96100C722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88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29" name="Picture 71">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0" name="Picture 73">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1" name="Rectangle 75">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2" name="Rectangle 77">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 name="Rectangle 79">
            <a:extLst>
              <a:ext uri="{FF2B5EF4-FFF2-40B4-BE49-F238E27FC236}">
                <a16:creationId xmlns:a16="http://schemas.microsoft.com/office/drawing/2014/main" id="{D0A08A6F-C28D-4C68-9627-9B83F062F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Rectangle 81">
            <a:extLst>
              <a:ext uri="{FF2B5EF4-FFF2-40B4-BE49-F238E27FC236}">
                <a16:creationId xmlns:a16="http://schemas.microsoft.com/office/drawing/2014/main" id="{D6DAD309-1212-498F-ABAD-388FFD322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 name="TextBox 83">
            <a:extLst>
              <a:ext uri="{FF2B5EF4-FFF2-40B4-BE49-F238E27FC236}">
                <a16:creationId xmlns:a16="http://schemas.microsoft.com/office/drawing/2014/main" id="{8F297EF4-1A36-4B32-9046-62BAFD8D81A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136" name="Rectangle 85">
            <a:extLst>
              <a:ext uri="{FF2B5EF4-FFF2-40B4-BE49-F238E27FC236}">
                <a16:creationId xmlns:a16="http://schemas.microsoft.com/office/drawing/2014/main" id="{56009D28-60AB-4286-84F8-A812569BC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87">
            <a:extLst>
              <a:ext uri="{FF2B5EF4-FFF2-40B4-BE49-F238E27FC236}">
                <a16:creationId xmlns:a16="http://schemas.microsoft.com/office/drawing/2014/main" id="{3D219F90-DB69-4512-B316-9EFEF58A20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8" name="Picture 89">
            <a:extLst>
              <a:ext uri="{FF2B5EF4-FFF2-40B4-BE49-F238E27FC236}">
                <a16:creationId xmlns:a16="http://schemas.microsoft.com/office/drawing/2014/main" id="{48870E80-2F2E-4A9F-95CE-2562977A5E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9" name="Rectangle 91">
            <a:extLst>
              <a:ext uri="{FF2B5EF4-FFF2-40B4-BE49-F238E27FC236}">
                <a16:creationId xmlns:a16="http://schemas.microsoft.com/office/drawing/2014/main" id="{52ED9517-E340-43FD-89D0-E63A8ACDA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93">
            <a:extLst>
              <a:ext uri="{FF2B5EF4-FFF2-40B4-BE49-F238E27FC236}">
                <a16:creationId xmlns:a16="http://schemas.microsoft.com/office/drawing/2014/main" id="{289F6541-8315-4C61-9893-EBBFD4462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95">
            <a:extLst>
              <a:ext uri="{FF2B5EF4-FFF2-40B4-BE49-F238E27FC236}">
                <a16:creationId xmlns:a16="http://schemas.microsoft.com/office/drawing/2014/main" id="{7D00E0EF-4C8D-4D43-975B-5F6A7B762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BB790-BDC2-475A-97F9-258A81A8C61A}"/>
              </a:ext>
            </a:extLst>
          </p:cNvPr>
          <p:cNvSpPr>
            <a:spLocks noGrp="1"/>
          </p:cNvSpPr>
          <p:nvPr>
            <p:ph type="title"/>
          </p:nvPr>
        </p:nvSpPr>
        <p:spPr>
          <a:xfrm>
            <a:off x="1969803" y="808056"/>
            <a:ext cx="4416129" cy="1077229"/>
          </a:xfrm>
        </p:spPr>
        <p:txBody>
          <a:bodyPr vert="horz" lIns="91440" tIns="45720" rIns="91440" bIns="45720" rtlCol="0" anchor="t">
            <a:normAutofit/>
          </a:bodyPr>
          <a:lstStyle/>
          <a:p>
            <a:pPr algn="l"/>
            <a:r>
              <a:rPr lang="en-US"/>
              <a:t>Ryzen 3-5-7-9-Threadripper, Epyc</a:t>
            </a:r>
          </a:p>
        </p:txBody>
      </p:sp>
      <p:sp>
        <p:nvSpPr>
          <p:cNvPr id="3" name="Content Placeholder 2">
            <a:extLst>
              <a:ext uri="{FF2B5EF4-FFF2-40B4-BE49-F238E27FC236}">
                <a16:creationId xmlns:a16="http://schemas.microsoft.com/office/drawing/2014/main" id="{AC18B13E-86B2-4B14-AB18-5DAA5A916390}"/>
              </a:ext>
            </a:extLst>
          </p:cNvPr>
          <p:cNvSpPr>
            <a:spLocks noGrp="1"/>
          </p:cNvSpPr>
          <p:nvPr>
            <p:ph sz="half" idx="1"/>
          </p:nvPr>
        </p:nvSpPr>
        <p:spPr>
          <a:xfrm>
            <a:off x="1969803" y="2052116"/>
            <a:ext cx="4468300" cy="3997828"/>
          </a:xfrm>
        </p:spPr>
        <p:txBody>
          <a:bodyPr vert="horz" lIns="91440" tIns="45720" rIns="91440" bIns="45720" rtlCol="0" anchor="ctr">
            <a:normAutofit/>
          </a:bodyPr>
          <a:lstStyle/>
          <a:p>
            <a:pPr marL="344170" indent="-344170"/>
            <a:r>
              <a:rPr lang="en-US" sz="1800"/>
              <a:t>Ryzen lineup includes Ryzen 3, Ryzen 5, Ryzen 7, Ryzen 9, and Ryzen Threadripper with up to 64 cores.</a:t>
            </a:r>
          </a:p>
          <a:p>
            <a:pPr marL="344170" indent="-344170"/>
            <a:r>
              <a:rPr lang="en-US" sz="1800"/>
              <a:t>All consumer Ryzens have an unlocked multiplier and all except Ryzen 3 support Simultaneous Multithreading (SMT)</a:t>
            </a:r>
          </a:p>
        </p:txBody>
      </p:sp>
      <p:pic>
        <p:nvPicPr>
          <p:cNvPr id="7" name="Picture 7" descr="A close up of a card&#10;&#10;Description generated with high confidence">
            <a:extLst>
              <a:ext uri="{FF2B5EF4-FFF2-40B4-BE49-F238E27FC236}">
                <a16:creationId xmlns:a16="http://schemas.microsoft.com/office/drawing/2014/main" id="{BC8FD3E7-088D-486F-97DB-D48DEE9BB3B2}"/>
              </a:ext>
            </a:extLst>
          </p:cNvPr>
          <p:cNvPicPr>
            <a:picLocks noGrp="1" noChangeAspect="1"/>
          </p:cNvPicPr>
          <p:nvPr>
            <p:ph sz="half" idx="2"/>
          </p:nvPr>
        </p:nvPicPr>
        <p:blipFill rotWithShape="1">
          <a:blip r:embed="rId5"/>
          <a:srcRect t="16331" r="5" b="29123"/>
          <a:stretch/>
        </p:blipFill>
        <p:spPr>
          <a:xfrm>
            <a:off x="7077252" y="632702"/>
            <a:ext cx="3669133" cy="214062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9" name="Picture 10" descr="A screenshot of a cell phone&#10;&#10;Description generated with very high confidence">
            <a:extLst>
              <a:ext uri="{FF2B5EF4-FFF2-40B4-BE49-F238E27FC236}">
                <a16:creationId xmlns:a16="http://schemas.microsoft.com/office/drawing/2014/main" id="{C905D1DD-3458-4B94-BE0C-CCD52C51A34D}"/>
              </a:ext>
            </a:extLst>
          </p:cNvPr>
          <p:cNvPicPr>
            <a:picLocks noChangeAspect="1"/>
          </p:cNvPicPr>
          <p:nvPr/>
        </p:nvPicPr>
        <p:blipFill rotWithShape="1">
          <a:blip r:embed="rId6"/>
          <a:srcRect t="3137" r="5" b="7103"/>
          <a:stretch/>
        </p:blipFill>
        <p:spPr>
          <a:xfrm>
            <a:off x="7077252" y="2934196"/>
            <a:ext cx="3669133" cy="327727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42" name="Rectangle 97">
            <a:extLst>
              <a:ext uri="{FF2B5EF4-FFF2-40B4-BE49-F238E27FC236}">
                <a16:creationId xmlns:a16="http://schemas.microsoft.com/office/drawing/2014/main" id="{8016CBC2-5A8E-41E4-B729-A11771E2B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409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DD34-A397-4840-9FAA-6E31CB6136AB}"/>
              </a:ext>
            </a:extLst>
          </p:cNvPr>
          <p:cNvSpPr>
            <a:spLocks noGrp="1"/>
          </p:cNvSpPr>
          <p:nvPr>
            <p:ph type="title"/>
          </p:nvPr>
        </p:nvSpPr>
        <p:spPr>
          <a:xfrm>
            <a:off x="1300796" y="278278"/>
            <a:ext cx="9777830" cy="1081705"/>
          </a:xfrm>
        </p:spPr>
        <p:txBody>
          <a:bodyPr/>
          <a:lstStyle/>
          <a:p>
            <a:pPr algn="ctr"/>
            <a:r>
              <a:rPr lang="en-US">
                <a:cs typeface="Arial"/>
              </a:rPr>
              <a:t>Motherboard compatibility of AM4 CPUs</a:t>
            </a:r>
          </a:p>
        </p:txBody>
      </p:sp>
      <p:pic>
        <p:nvPicPr>
          <p:cNvPr id="5" name="Picture 5" descr="A screenshot of text&#10;&#10;Description generated with high confidence">
            <a:extLst>
              <a:ext uri="{FF2B5EF4-FFF2-40B4-BE49-F238E27FC236}">
                <a16:creationId xmlns:a16="http://schemas.microsoft.com/office/drawing/2014/main" id="{68C3338F-C2EE-4264-9B41-6CDBAC947D3F}"/>
              </a:ext>
            </a:extLst>
          </p:cNvPr>
          <p:cNvPicPr>
            <a:picLocks noGrp="1" noChangeAspect="1"/>
          </p:cNvPicPr>
          <p:nvPr>
            <p:ph sz="half" idx="1"/>
          </p:nvPr>
        </p:nvPicPr>
        <p:blipFill>
          <a:blip r:embed="rId2"/>
          <a:stretch>
            <a:fillRect/>
          </a:stretch>
        </p:blipFill>
        <p:spPr>
          <a:xfrm>
            <a:off x="1543977" y="1078448"/>
            <a:ext cx="9177400" cy="5349243"/>
          </a:xfrm>
        </p:spPr>
      </p:pic>
    </p:spTree>
    <p:extLst>
      <p:ext uri="{BB962C8B-B14F-4D97-AF65-F5344CB8AC3E}">
        <p14:creationId xmlns:p14="http://schemas.microsoft.com/office/powerpoint/2010/main" val="31235882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8B5F7F8630E7408F06A232743C22B6" ma:contentTypeVersion="4" ma:contentTypeDescription="Create a new document." ma:contentTypeScope="" ma:versionID="967f559a025c2aef046422467b7613cb">
  <xsd:schema xmlns:xsd="http://www.w3.org/2001/XMLSchema" xmlns:xs="http://www.w3.org/2001/XMLSchema" xmlns:p="http://schemas.microsoft.com/office/2006/metadata/properties" xmlns:ns2="c4e40573-00e7-4a94-9885-37df7a9fa89e" targetNamespace="http://schemas.microsoft.com/office/2006/metadata/properties" ma:root="true" ma:fieldsID="2dbb14ba9f634e6756d4a1ed3d324bc0" ns2:_="">
    <xsd:import namespace="c4e40573-00e7-4a94-9885-37df7a9fa89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e40573-00e7-4a94-9885-37df7a9fa8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D6AABB-37BD-46B3-9E0D-170CF480B5B1}">
  <ds:schemaRefs>
    <ds:schemaRef ds:uri="c4e40573-00e7-4a94-9885-37df7a9fa89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9182350-259F-474D-B466-A738709BD67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735A236-A3D8-48AC-AC56-CCCD7C5AD5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29</Slides>
  <Notes>0</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Madison</vt:lpstr>
      <vt:lpstr>Ryzen 5 3600 Microprocessor</vt:lpstr>
      <vt:lpstr>Why AMD Ryzen 5 3600</vt:lpstr>
      <vt:lpstr>AMD</vt:lpstr>
      <vt:lpstr>AMD</vt:lpstr>
      <vt:lpstr>x86</vt:lpstr>
      <vt:lpstr>Ryzen</vt:lpstr>
      <vt:lpstr>Ryzen</vt:lpstr>
      <vt:lpstr>Ryzen 3-5-7-9-Threadripper, Epyc</vt:lpstr>
      <vt:lpstr>Motherboard compatibility of AM4 CPUs</vt:lpstr>
      <vt:lpstr>Sockets</vt:lpstr>
      <vt:lpstr>Ryzen General Info</vt:lpstr>
      <vt:lpstr>Architecture</vt:lpstr>
      <vt:lpstr>Zen 2</vt:lpstr>
      <vt:lpstr>Physical design</vt:lpstr>
      <vt:lpstr>Ryzen 5</vt:lpstr>
      <vt:lpstr>Ryzen 5 3600</vt:lpstr>
      <vt:lpstr>Ryzen 5 3600</vt:lpstr>
      <vt:lpstr>Ryzen 5 3600</vt:lpstr>
      <vt:lpstr>Ryzen 5 3600</vt:lpstr>
      <vt:lpstr>Ryzen 5 3600</vt:lpstr>
      <vt:lpstr>Ryzen 5 3600</vt:lpstr>
      <vt:lpstr>Ryzen 5 3600</vt:lpstr>
      <vt:lpstr>Chiplet Design</vt:lpstr>
      <vt:lpstr>Cost of leading  edge nodes</vt:lpstr>
      <vt:lpstr>Wafer yield and cost</vt:lpstr>
      <vt:lpstr>Wafer yield and cost</vt:lpstr>
      <vt:lpstr>Infinity Fabric</vt:lpstr>
      <vt:lpstr>Precision Boost 2</vt:lpstr>
      <vt:lpstr>Precision Boost Overdrive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2020-03-03T23:54:44Z</dcterms:created>
  <dcterms:modified xsi:type="dcterms:W3CDTF">2020-03-06T02:52:37Z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0x010100CC8B5F7F8630E7408F06A232743C22B6</vt:lpwstr>
  </property>
</Properties>
</file>